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510" r:id="rId2"/>
    <p:sldId id="524" r:id="rId3"/>
    <p:sldId id="511" r:id="rId4"/>
    <p:sldId id="513" r:id="rId5"/>
    <p:sldId id="514" r:id="rId6"/>
    <p:sldId id="518" r:id="rId7"/>
    <p:sldId id="519" r:id="rId8"/>
    <p:sldId id="520" r:id="rId9"/>
    <p:sldId id="515" r:id="rId10"/>
    <p:sldId id="516" r:id="rId11"/>
    <p:sldId id="517" r:id="rId12"/>
    <p:sldId id="521" r:id="rId13"/>
    <p:sldId id="522" r:id="rId14"/>
    <p:sldId id="52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5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32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58935-A4D6-4EF3-B6D3-CD7131FE7B46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A0D61-3B16-4BF5-A94E-65875D12E7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26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13289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4165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7940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498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9785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065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307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3925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7645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8596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179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6894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644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30B509-D9CA-4D64-893A-BA27246155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20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DF89D-FE6E-4CE4-8360-6BB55659EC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298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8789-9A45-403D-A11F-68A6CB3AAAE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580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7B7BF-9335-447C-9C7C-D9ADC601914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83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F447A-72A4-42AD-AB1F-0FD46559CA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08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8AA6E-9B9B-4512-A415-FC211EC315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313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2F0A-1697-485B-A210-350A1725C82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780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12BA-80FE-499D-A2F9-EF06F0D8D1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678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2EDA-629B-4442-BB48-5B591E6EF42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786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45CC6-1648-4BE7-8A00-44D3576645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308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28EF-9694-47FA-8259-A8895F53C8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88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FA34-00E2-4120-9407-5D01335418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694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9E741-2F00-4B41-8DE1-3526AF56DAE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DBA-1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C0A55-C350-4F4E-B850-E0E145B8BB8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5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x.com.pk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ufap.com.pk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2303" y="3044952"/>
            <a:ext cx="7628745" cy="16210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Module </a:t>
            </a:r>
            <a:r>
              <a:rPr lang="en-US" sz="3200" b="1" dirty="0" smtClean="0">
                <a:solidFill>
                  <a:srgbClr val="C00000"/>
                </a:solidFill>
              </a:rPr>
              <a:t>1: Scope of Financial Management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405EE0"/>
                </a:solidFill>
                <a:effectLst/>
                <a:uLnTx/>
                <a:uFillTx/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Financial Management</a:t>
            </a:r>
          </a:p>
        </p:txBody>
      </p:sp>
    </p:spTree>
    <p:extLst>
      <p:ext uri="{BB962C8B-B14F-4D97-AF65-F5344CB8AC3E}">
        <p14:creationId xmlns:p14="http://schemas.microsoft.com/office/powerpoint/2010/main" val="3427166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48640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8: Asset Management (Working Capital Management)-II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Inventory Management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Types of Inventories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Stock in Trade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Stores and Spares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Types of Stock in Trade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Raw Material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Work in Process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Finished Goods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Cost of Inventories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Carrying Cost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Ordering Cost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495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60181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9: Asset Management (Working Capital Management)-III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Receivables Management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Credit Policy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Credit Period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Cash Discount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Discount Period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Bad Debts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Collection Cost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Factoring Receivables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Matching Receivables and Payables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418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60181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10: Asset Management (Working Capital Management)-IV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Cash Management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Cash Budget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Cash Inflows and Outflows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Surplus and Deficit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Financing and Lending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Technical Insolvency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Cash Flow Statement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Cash Ratios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232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60181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11: Financial Analysis-I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Why Financial Analysis?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When it is done?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Types of Financial Analysis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Absolute verses Relative Analysis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Comparative Analysis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Index Analysis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Cost, Volume and Profit Analysis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Risk Analysis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352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60181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12: Financial Analysis-II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Ratio Analysis: Why Ratios?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Liquidity Analysis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Turnover or Activity Analysis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Leverage or Gearing Analysis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Coverage Analysis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Profitability Analysis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 Analysis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98930" y="5837408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151515"/>
                </a:solidFill>
                <a:cs typeface="Arial" panose="020B0604020202020204" pitchFamily="34" charset="0"/>
              </a:rPr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206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87581" y="3113191"/>
            <a:ext cx="7988434" cy="135625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Topic 001: Functions of Financial Management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</a:t>
            </a:r>
            <a:r>
              <a:rPr lang="en-US" sz="35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Scope of Financial Management </a:t>
            </a:r>
            <a:endParaRPr lang="en-US" sz="35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565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48640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Functions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of Financial Management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Financing Activities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Investing Activities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Asset Management (Working Capital Management)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Financial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084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48640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2: Financing Activities-I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Sources of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External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Internal Financing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Types of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Equity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Debt Financing 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Time Period of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Long Term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Equity</a:t>
            </a: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Cost of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246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48640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3: Financing Activities-II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Equity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Common Shares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Features and Rights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Preferred Shares?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Types and Features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Dividend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Nature, needs and types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Profit (Internal Financing)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Introduction to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315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48640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4: Financing Activities-III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Debt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Types of Debts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Public Issue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Private Loans and Financing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Types of Interest and its Base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Fixed verses Floating Rate</a:t>
            </a:r>
          </a:p>
          <a:p>
            <a:pPr marL="1371600" lvl="2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KIBOR or Prime Rate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Financial Leverage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188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48640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5: Investing Activities-I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Term of Investments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Long Term Investments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Short Term Investments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Rate of Return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How much should we earn?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Investing outside the Business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Stock Markets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Other Markets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Lending and other options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563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486400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6: Investing Activities-II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Long Term Investments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Capital Budgeting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Discounted Cashflow Methods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Marketable Investments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Capital Markets </a:t>
            </a: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  <a:hlinkClick r:id="rId3"/>
              </a:rPr>
              <a:t>www.psx.com.pk</a:t>
            </a: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Money Markets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Indirect Investment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Mutual Funds </a:t>
            </a: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  <a:hlinkClick r:id="rId4"/>
              </a:rPr>
              <a:t>www.mufap.com.pk</a:t>
            </a: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 </a:t>
            </a:r>
          </a:p>
          <a:p>
            <a:pPr marL="914400" lvl="1" indent="-45720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51515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Scope of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352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400800" y="1188720"/>
            <a:ext cx="5726097" cy="5486400"/>
          </a:xfrm>
          <a:prstGeom prst="rect">
            <a:avLst/>
          </a:prstGeom>
        </p:spPr>
        <p:txBody>
          <a:bodyPr vert="horz" lIns="91440" tIns="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7F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Topic 7: Asset Management (Working Capital Management)-I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Why Working Capital is Required?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Major Components of Working Capital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Inventories/Stocks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Receivables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Cash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Gross and Net Working Capital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Working Capital Ratios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Current Ratio/Acid Test Ratio</a:t>
            </a:r>
          </a:p>
          <a:p>
            <a:pPr marL="914400" lvl="1" indent="-457200" algn="l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51515"/>
                </a:solidFill>
                <a:latin typeface="Calibri"/>
                <a:cs typeface="Arial" panose="020B0604020202020204" pitchFamily="34" charset="0"/>
              </a:rPr>
              <a:t>Cash Cycle/Credit Cycle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0" y="0"/>
            <a:ext cx="12188952" cy="7315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EE0"/>
                </a:solidFill>
                <a:latin typeface="Calibri"/>
                <a:ea typeface="Kozuka Mincho Pro H" panose="02020A00000000000000" pitchFamily="18" charset="-128"/>
                <a:cs typeface="Arial" panose="020B0604020202020204" pitchFamily="34" charset="0"/>
              </a:rPr>
              <a:t>Module 1: Introduction to Financial Management </a:t>
            </a:r>
            <a:endParaRPr lang="en-US" sz="3600" b="1" dirty="0">
              <a:solidFill>
                <a:srgbClr val="405EE0"/>
              </a:solidFill>
              <a:latin typeface="Calibri"/>
              <a:ea typeface="Kozuka Mincho Pro H" panose="02020A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24844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4562</TotalTime>
  <Words>495</Words>
  <Application>Microsoft Office PowerPoint</Application>
  <PresentationFormat>Widescreen</PresentationFormat>
  <Paragraphs>154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Kozuka Mincho Pro H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 Ismail</cp:lastModifiedBy>
  <cp:revision>20</cp:revision>
  <dcterms:created xsi:type="dcterms:W3CDTF">2020-09-02T01:37:54Z</dcterms:created>
  <dcterms:modified xsi:type="dcterms:W3CDTF">2021-10-29T08:03:30Z</dcterms:modified>
</cp:coreProperties>
</file>