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"/>
  </p:notesMasterIdLst>
  <p:sldIdLst>
    <p:sldId id="256" r:id="rId2"/>
    <p:sldId id="261" r:id="rId3"/>
    <p:sldId id="262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E03A-44F0-450D-8027-E203311AE49D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BF868-A772-46FE-901D-A06CDA90F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1"/>
            <a:ext cx="8153400" cy="205739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/>
              </a:rPr>
              <a:t>Digital </a:t>
            </a:r>
            <a:r>
              <a:rPr lang="en-US" dirty="0">
                <a:effectLst/>
              </a:rPr>
              <a:t>Data to Analog </a:t>
            </a:r>
            <a:r>
              <a:rPr lang="en-US" dirty="0" smtClean="0">
                <a:effectLst/>
              </a:rPr>
              <a:t>Signal: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Amplitude-Shift </a:t>
            </a:r>
            <a:r>
              <a:rPr lang="en-US" dirty="0">
                <a:effectLst/>
              </a:rPr>
              <a:t>Keying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kumimoji="1" lang="en-US" dirty="0" smtClean="0"/>
              <a:t>Amplitude-Shift </a:t>
            </a:r>
            <a:r>
              <a:rPr kumimoji="1" lang="en-US" dirty="0"/>
              <a:t>Keying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45920"/>
            <a:ext cx="8294802" cy="301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1717953" y="5486400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3163198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kumimoji="1" lang="en-US" dirty="0"/>
              <a:t>Encode 0/1 by different carrier amplitudes</a:t>
            </a:r>
          </a:p>
          <a:p>
            <a:pPr lvl="1">
              <a:lnSpc>
                <a:spcPct val="90000"/>
              </a:lnSpc>
            </a:pPr>
            <a:r>
              <a:rPr kumimoji="1" lang="en-US" dirty="0"/>
              <a:t>usually have one amplitude zero</a:t>
            </a:r>
          </a:p>
          <a:p>
            <a:pPr>
              <a:lnSpc>
                <a:spcPct val="90000"/>
              </a:lnSpc>
            </a:pPr>
            <a:r>
              <a:rPr kumimoji="1" lang="en-US" dirty="0"/>
              <a:t>Susceptible to sudden gain changes</a:t>
            </a:r>
          </a:p>
          <a:p>
            <a:pPr>
              <a:lnSpc>
                <a:spcPct val="90000"/>
              </a:lnSpc>
            </a:pPr>
            <a:r>
              <a:rPr kumimoji="1" lang="en-US" dirty="0"/>
              <a:t>Inefficient</a:t>
            </a:r>
          </a:p>
          <a:p>
            <a:pPr>
              <a:lnSpc>
                <a:spcPct val="90000"/>
              </a:lnSpc>
            </a:pPr>
            <a:r>
              <a:rPr kumimoji="1" lang="en-US" dirty="0"/>
              <a:t>Used for</a:t>
            </a:r>
          </a:p>
          <a:p>
            <a:pPr lvl="1">
              <a:lnSpc>
                <a:spcPct val="90000"/>
              </a:lnSpc>
            </a:pPr>
            <a:r>
              <a:rPr kumimoji="1" lang="en-US" dirty="0"/>
              <a:t>up to 1200bps on voice grade lines</a:t>
            </a:r>
          </a:p>
          <a:p>
            <a:pPr lvl="1">
              <a:lnSpc>
                <a:spcPct val="90000"/>
              </a:lnSpc>
            </a:pPr>
            <a:r>
              <a:rPr kumimoji="1" lang="en-US" dirty="0"/>
              <a:t>very high speeds over optical </a:t>
            </a:r>
            <a:r>
              <a:rPr kumimoji="1" lang="en-US" dirty="0" smtClean="0"/>
              <a:t>fiber </a:t>
            </a:r>
            <a:r>
              <a:rPr kumimoji="1" lang="en-US" dirty="0"/>
              <a:t>(where one signal element is represented by a light pulse while the other signal element is represented by the absence of light)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dirty="0"/>
              <a:t>Amplitude-Shift Keying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714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Wireless Communications and </a:t>
            </a:r>
            <a:r>
              <a:rPr lang="en-US" sz="2800" dirty="0" smtClean="0"/>
              <a:t>Networks, </a:t>
            </a:r>
            <a:r>
              <a:rPr lang="en-US" sz="2800" dirty="0"/>
              <a:t>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smtClean="0"/>
              <a:t>Edition, </a:t>
            </a:r>
            <a:r>
              <a:rPr lang="en-US" sz="2800" dirty="0"/>
              <a:t>by William </a:t>
            </a:r>
            <a:r>
              <a:rPr lang="en-US" sz="2800" dirty="0" smtClean="0"/>
              <a:t>Stallings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1475</TotalTime>
  <Words>92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Concourse</vt:lpstr>
      <vt:lpstr>Digital Data to Analog Signal: Amplitude-Shift Keying</vt:lpstr>
      <vt:lpstr>Amplitude-Shift Keying</vt:lpstr>
      <vt:lpstr>Amplitude-Shift Keying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Hasnain Ahmed</cp:lastModifiedBy>
  <cp:revision>76</cp:revision>
  <dcterms:created xsi:type="dcterms:W3CDTF">2015-03-02T09:08:23Z</dcterms:created>
  <dcterms:modified xsi:type="dcterms:W3CDTF">2015-11-06T03:53:20Z</dcterms:modified>
</cp:coreProperties>
</file>