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1" r:id="rId3"/>
    <p:sldId id="292" r:id="rId4"/>
    <p:sldId id="293" r:id="rId5"/>
    <p:sldId id="295" r:id="rId6"/>
    <p:sldId id="296" r:id="rId7"/>
    <p:sldId id="29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778" autoAdjust="0"/>
    <p:restoredTop sz="94660"/>
  </p:normalViewPr>
  <p:slideViewPr>
    <p:cSldViewPr>
      <p:cViewPr>
        <p:scale>
          <a:sx n="75" d="100"/>
          <a:sy n="75" d="100"/>
        </p:scale>
        <p:origin x="-18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59502-9CC1-4956-9C1F-298C86F71828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BEA7D-9194-4149-B595-0D01333394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Go-back-N ARQ</a:t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endParaRPr lang="en-US" sz="44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Based on sliding window protocol.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Basic Concept: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station may send a series of frames sequentially up to a maximum number.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number of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unacknowledgment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frames outstanding is determined by window size, using the sliding-window flow control technique. 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case of no error, the destination will acknowledge incoming frames as usual.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Go-back-N ARQ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the destination detects error in a frame, or it receives a frame out of order, it sends a NAK for that frame (using reject of REJ frame).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destination will discard the frame in error and all future frames until the frame in error is correctly received.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 source station, on receiving a REJ, must retransmit the frame in error plus all succeeding frames.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Cont…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o-back-N ARQ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1861" y="1481138"/>
            <a:ext cx="5060277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Frame in Error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ost or damaged frame Go back 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8182" y="1481138"/>
            <a:ext cx="5387635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Lost or Damaged Frame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ost Ack Go back 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3762" y="1481138"/>
            <a:ext cx="5196475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Lost Acknowledgment 	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Assuming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3-bit sequence number, suppose that a station sends frame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and gets back an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ACK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and then sends frames 1,2,3,4,5,6,7,0 and gets another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ACK1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might either mean that RR1 is a cumulative ACK or all 8 frames were damaged.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ambiguity can be overcome if the maximum window size is limited to 7, i.e. for a k-bit sequence number field it is limited to 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-1.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Window size limit: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2526</TotalTime>
  <Words>219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Go-back-N ARQ </vt:lpstr>
      <vt:lpstr> Go-back-N ARQ </vt:lpstr>
      <vt:lpstr>Cont…</vt:lpstr>
      <vt:lpstr>Frame in Error</vt:lpstr>
      <vt:lpstr>Lost or Damaged Frame</vt:lpstr>
      <vt:lpstr>Lost Acknowledgment  </vt:lpstr>
      <vt:lpstr> Window size limit: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227</cp:revision>
  <dcterms:created xsi:type="dcterms:W3CDTF">2006-08-16T00:00:00Z</dcterms:created>
  <dcterms:modified xsi:type="dcterms:W3CDTF">2015-10-21T15:43:04Z</dcterms:modified>
</cp:coreProperties>
</file>