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7" r:id="rId4"/>
    <p:sldId id="261" r:id="rId5"/>
    <p:sldId id="269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5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b="0" dirty="0">
                <a:latin typeface="Arial" pitchFamily="34" charset="0"/>
                <a:cs typeface="Arial" pitchFamily="34" charset="0"/>
              </a:rPr>
              <a:t>C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ategorizing </a:t>
            </a:r>
            <a:r>
              <a:rPr lang="en-US" sz="4000" b="0" dirty="0">
                <a:latin typeface="Arial" pitchFamily="34" charset="0"/>
                <a:cs typeface="Arial" pitchFamily="34" charset="0"/>
              </a:rPr>
              <a:t>communications 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satellites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914400"/>
            <a:ext cx="8305800" cy="50928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There are three main categories of satellite communication</a:t>
            </a:r>
          </a:p>
          <a:p>
            <a:pPr marL="109728" indent="0"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Coverage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area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>
                <a:latin typeface="Arial" pitchFamily="34" charset="0"/>
                <a:cs typeface="Arial" pitchFamily="34" charset="0"/>
              </a:rPr>
              <a:t>Service type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>
                <a:latin typeface="Arial" pitchFamily="34" charset="0"/>
                <a:cs typeface="Arial" pitchFamily="34" charset="0"/>
              </a:rPr>
              <a:t>General usage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93192" lvl="1" indent="0">
              <a:lnSpc>
                <a:spcPct val="9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Coverage area: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Global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regional, or national. The larger the area of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coverage, 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more satellites must be involved in a single networked system.</a:t>
            </a:r>
          </a:p>
        </p:txBody>
      </p:sp>
    </p:spTree>
    <p:extLst>
      <p:ext uri="{BB962C8B-B14F-4D97-AF65-F5344CB8AC3E}">
        <p14:creationId xmlns:p14="http://schemas.microsoft.com/office/powerpoint/2010/main" val="1333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/>
                <a:latin typeface="Arial" pitchFamily="34" charset="0"/>
                <a:cs typeface="Arial" pitchFamily="34" charset="0"/>
              </a:rPr>
              <a:t>Service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smtClean="0">
                <a:effectLst/>
                <a:latin typeface="Arial" pitchFamily="34" charset="0"/>
                <a:cs typeface="Arial" pitchFamily="34" charset="0"/>
              </a:rPr>
              <a:t>type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Fixed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service satellite (FSS), broadcast service satellite (BSS),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and mobile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service satellite (MSS). </a:t>
            </a: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41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Fixed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Service Satellites (FSS)</a:t>
            </a:r>
          </a:p>
          <a:p>
            <a:pPr lvl="2"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Example:  Point to Point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Communication</a:t>
            </a:r>
          </a:p>
          <a:p>
            <a:pPr marL="630936" lvl="2" indent="0">
              <a:buClr>
                <a:schemeClr val="bg2">
                  <a:lumMod val="50000"/>
                </a:schemeClr>
              </a:buClr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Broadcast Service Satellites (BSS)</a:t>
            </a:r>
          </a:p>
          <a:p>
            <a:pPr lvl="2"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Example:  Satellite Television/Radio</a:t>
            </a:r>
          </a:p>
          <a:p>
            <a:pPr lvl="2"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Also called Direct Broadcast Service (DBS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630936" lvl="2" indent="0">
              <a:buClr>
                <a:schemeClr val="bg2">
                  <a:lumMod val="50000"/>
                </a:schemeClr>
              </a:buClr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Mobile Service Satellites (MSS)</a:t>
            </a:r>
          </a:p>
          <a:p>
            <a:pPr lvl="2"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Example:  Satellite Phones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Arial" pitchFamily="34" charset="0"/>
                <a:cs typeface="Arial" pitchFamily="34" charset="0"/>
              </a:rPr>
              <a:t>Service Types</a:t>
            </a:r>
            <a:r>
              <a:rPr lang="en-US" sz="4400" dirty="0"/>
              <a:t/>
            </a:r>
            <a:br>
              <a:rPr lang="en-US" sz="44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8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Commercial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military,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experimental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General usage:</a:t>
            </a:r>
          </a:p>
        </p:txBody>
      </p:sp>
    </p:spTree>
    <p:extLst>
      <p:ext uri="{BB962C8B-B14F-4D97-AF65-F5344CB8AC3E}">
        <p14:creationId xmlns:p14="http://schemas.microsoft.com/office/powerpoint/2010/main" val="24333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478</TotalTime>
  <Words>120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Categorizing communications satellites</vt:lpstr>
      <vt:lpstr>PowerPoint Presentation</vt:lpstr>
      <vt:lpstr>Coverage area:</vt:lpstr>
      <vt:lpstr>Service type:</vt:lpstr>
      <vt:lpstr>Service Types </vt:lpstr>
      <vt:lpstr>General usage: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Sohail Aamer</cp:lastModifiedBy>
  <cp:revision>80</cp:revision>
  <dcterms:created xsi:type="dcterms:W3CDTF">2006-08-16T00:00:00Z</dcterms:created>
  <dcterms:modified xsi:type="dcterms:W3CDTF">2015-10-13T10:01:07Z</dcterms:modified>
</cp:coreProperties>
</file>