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E1F2C58-F068-4556-B36A-3D30D6D8E99D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AB8B3AE-CCCA-40CD-84A8-7BDA5D86A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8B3FD-51B3-42E6-9DE5-AB01F2A948E6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05B4F-97DD-444C-A907-D6D6BD8BA7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FD5CD-A4D1-4638-A858-96B361E4F573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58E1-94F5-4A48-B199-4316A78E9F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4FF0-D878-48CA-AD28-5A7342FCA75B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E8E37-923D-479E-9515-D05ED65F4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0F3F399-D6A2-46B3-BB13-87C24369245E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7453F47-4F15-44D4-A67D-7D80EF44BF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A6A70FB-8DC3-4F09-BB11-3AA95DB88CC9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095FCAC0-9107-4CAE-86EF-A9FAC4597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FF5E4AC-832B-42E0-A6C4-7C6CF1037034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EEB62901-35CA-4C10-BDE9-8E06B3EAB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9876B31-0886-4F52-B20E-26BFE5D58106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54257D82-1A71-491E-871E-6586DD4477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8D8E-2918-4A37-A843-749EB196CC68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3FFEC-514E-4E61-A219-00213C02C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EEF32C0-94A9-4119-829B-29A18619EB8A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20C41F7-A3FC-45F0-9406-DC61158DA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107E681-E8EA-4441-B990-E0C9DDE00CA2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23F298D-6CC6-45E0-89D0-125C2BE9D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37E824-AF37-4133-84D8-31087CBAA3BC}" type="datetimeFigureOut">
              <a:rPr lang="en-US"/>
              <a:pPr>
                <a:defRPr/>
              </a:pPr>
              <a:t>10/9/2015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0B472B7-0294-4DD3-B6DF-7F11FA416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Orthogonal Codes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Orthogonal codes are Spreading sequence type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Used in CDMA technique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Orthogonal codes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All pair-wise cross correlations are zero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Fixed- and variable-length codes used in CDMA systems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For CDMA application, each mobile user uses one sequence in the set as a spreading code</a:t>
            </a:r>
          </a:p>
          <a:p>
            <a:pPr lvl="1">
              <a:lnSpc>
                <a:spcPct val="90000"/>
              </a:lnSpc>
            </a:pPr>
            <a:r>
              <a:rPr lang="en-US" sz="2200" smtClean="0">
                <a:latin typeface="Times New Roman" pitchFamily="18" charset="0"/>
              </a:rPr>
              <a:t>Provides zero cross correlation among all users</a:t>
            </a:r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Orthogonal Codes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If A, B transmit same time, SA is used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only A signal is received, B is ignored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If A, B transmit same time, SB is used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only B signal is received, A is ignored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(c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 = S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(c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 = 0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Codes of A, B are called orthogonal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Orthogonal Codes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Orthogonal codes are not always available</a:t>
            </a:r>
          </a:p>
          <a:p>
            <a:r>
              <a:rPr lang="en-US" smtClean="0"/>
              <a:t>More commonly, S</a:t>
            </a:r>
            <a:r>
              <a:rPr lang="en-US" baseline="-25000" smtClean="0"/>
              <a:t>X</a:t>
            </a:r>
            <a:r>
              <a:rPr lang="en-US" smtClean="0"/>
              <a:t>(c</a:t>
            </a:r>
            <a:r>
              <a:rPr lang="en-US" baseline="-25000" smtClean="0"/>
              <a:t>Y</a:t>
            </a:r>
            <a:r>
              <a:rPr lang="en-US" smtClean="0"/>
              <a:t>) is small if X ≠ Y</a:t>
            </a:r>
          </a:p>
          <a:p>
            <a:r>
              <a:rPr lang="en-US" smtClean="0"/>
              <a:t>Thus, can distinguish when X = Y, X ≠ Y</a:t>
            </a:r>
          </a:p>
          <a:p>
            <a:r>
              <a:rPr lang="en-US" smtClean="0"/>
              <a:t>In the example</a:t>
            </a:r>
          </a:p>
          <a:p>
            <a:r>
              <a:rPr lang="en-US" smtClean="0"/>
              <a:t>S</a:t>
            </a:r>
            <a:r>
              <a:rPr lang="en-US" baseline="-25000" smtClean="0"/>
              <a:t>A</a:t>
            </a:r>
            <a:r>
              <a:rPr lang="en-US" smtClean="0"/>
              <a:t>(c</a:t>
            </a:r>
            <a:r>
              <a:rPr lang="en-US" baseline="-25000" smtClean="0"/>
              <a:t>C</a:t>
            </a:r>
            <a:r>
              <a:rPr lang="en-US" smtClean="0"/>
              <a:t>) = S</a:t>
            </a:r>
            <a:r>
              <a:rPr lang="en-US" baseline="-25000" smtClean="0"/>
              <a:t>C</a:t>
            </a:r>
            <a:r>
              <a:rPr lang="en-US" smtClean="0"/>
              <a:t>(C</a:t>
            </a:r>
            <a:r>
              <a:rPr lang="en-US" baseline="-25000" smtClean="0"/>
              <a:t>A</a:t>
            </a:r>
            <a:r>
              <a:rPr lang="en-US" smtClean="0"/>
              <a:t>) = 0</a:t>
            </a:r>
          </a:p>
          <a:p>
            <a:r>
              <a:rPr lang="en-US" smtClean="0"/>
              <a:t>signal makes small contribution instead of 0</a:t>
            </a:r>
          </a:p>
          <a:p>
            <a:r>
              <a:rPr lang="en-US" smtClean="0"/>
              <a:t>Receiver can identify signal of user even if</a:t>
            </a:r>
          </a:p>
          <a:p>
            <a:r>
              <a:rPr lang="en-US" smtClean="0"/>
              <a:t>other users transmitting at same time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Orthogonal Codes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127</TotalTime>
  <Words>142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4</vt:i4>
      </vt:variant>
    </vt:vector>
  </HeadingPairs>
  <TitlesOfParts>
    <vt:vector size="19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Slide 1</vt:lpstr>
      <vt:lpstr>Slide 2</vt:lpstr>
      <vt:lpstr>Slide 3</vt:lpstr>
      <vt:lpstr>Slide 4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Orthogonal Codes</dc:title>
  <dc:creator>fouzia.jumani</dc:creator>
  <cp:lastModifiedBy>vu</cp:lastModifiedBy>
  <cp:revision>4</cp:revision>
  <dcterms:created xsi:type="dcterms:W3CDTF">2015-09-21T11:02:47Z</dcterms:created>
  <dcterms:modified xsi:type="dcterms:W3CDTF">2015-10-09T10:50:56Z</dcterms:modified>
</cp:coreProperties>
</file>