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256" r:id="rId2"/>
    <p:sldId id="291" r:id="rId3"/>
    <p:sldId id="292" r:id="rId4"/>
    <p:sldId id="293" r:id="rId5"/>
    <p:sldId id="294" r:id="rId6"/>
    <p:sldId id="29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778" autoAdjust="0"/>
    <p:restoredTop sz="94660"/>
  </p:normalViewPr>
  <p:slideViewPr>
    <p:cSldViewPr>
      <p:cViewPr>
        <p:scale>
          <a:sx n="75" d="100"/>
          <a:sy n="75" d="100"/>
        </p:scale>
        <p:origin x="-1800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59502-9CC1-4956-9C1F-298C86F71828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FBEA7D-9194-4149-B595-0D01333394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1375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  <a:t>Flow and Error Control </a:t>
            </a:r>
            <a:b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  <a:t>            </a:t>
            </a:r>
            <a:endParaRPr lang="en-US" sz="4400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887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With the use of multiple frames for a single message the stop –and-wait protocol does not perform well.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Efficiency can be greatly improved by allowing multiple frames to be in transit at the same time.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Efficiency can also be improved by making use of the full-duplex line.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Sliding Window flow control 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71600" y="4419600"/>
            <a:ext cx="12192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400800" y="4419600"/>
            <a:ext cx="12192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590800" y="4648200"/>
            <a:ext cx="381000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2590802" y="5105400"/>
            <a:ext cx="3809999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To keep track of the frames, sender station sends sequentially numbered frames.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Since the sequence number to be used occupies a field in the frame, it should be of limited size.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If the header of the frame allows k bits, the sequence numbers range from 0 to 2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– 1.   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Sender maintains a list of sequence numbers that it is allowed to send (sender window).  </a:t>
            </a:r>
          </a:p>
          <a:p>
            <a:endParaRPr lang="en-US" sz="2000" baseline="30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size of the senders window is at most 2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– 1.</a:t>
            </a:r>
          </a:p>
          <a:p>
            <a:endParaRPr lang="en-US" sz="2000" baseline="30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sender is provided with a buffer equal to the window size. 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Sliding Window at senders end:</a:t>
            </a:r>
            <a:b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Receiver also maintains window of size 1.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receiver acknowledges a frame by sending an ACK frame that includes the sequence number of the frame expected.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This also explicitly announces that it is prepared to receive the next N frames, beginning with the number specified.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This scheme can be used to acknowledge multiple frames. It could receive frames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3,4,5  but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withhold ACK until frame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has arrived. By returning an ACK with sequence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number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6,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it acknowledges frames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3,4,5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at one time.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receiver needs a buffer of size 1. 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Sliding Window at receiver’s end:</a:t>
            </a:r>
            <a:b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Sliding window flow control 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Content Placeholder 5" descr="Sliding window flow control 3 .pptx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9102" y="2057958"/>
            <a:ext cx="3905795" cy="3372321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If two stations exchange data, each need to maintain two windows. To save communication capacity, a technique called piggybacking is used.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Each data frame includes a field that holds the sequence number of that frame plus a field that holds the sequence number used for ACK.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If a station has an ACK but no data to send, it sends a separate ACK frame. 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Piggybacking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95400" y="350520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Frame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ACK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2332</TotalTime>
  <Words>334</Words>
  <Application>Microsoft Office PowerPoint</Application>
  <PresentationFormat>On-screen Show (4:3)</PresentationFormat>
  <Paragraphs>41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Concourse</vt:lpstr>
      <vt:lpstr>Flow and Error Control              </vt:lpstr>
      <vt:lpstr>Sliding Window flow control </vt:lpstr>
      <vt:lpstr> Sliding Window at senders end:  </vt:lpstr>
      <vt:lpstr> Sliding Window at receiver’s end:  </vt:lpstr>
      <vt:lpstr>Sliding window flow control </vt:lpstr>
      <vt:lpstr>Piggybacking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Analysis with  Wire shark</dc:title>
  <dc:creator>Muhammad Saqib Javed</dc:creator>
  <cp:lastModifiedBy>Asad Ullah</cp:lastModifiedBy>
  <cp:revision>212</cp:revision>
  <dcterms:created xsi:type="dcterms:W3CDTF">2006-08-16T00:00:00Z</dcterms:created>
  <dcterms:modified xsi:type="dcterms:W3CDTF">2015-10-20T11:40:00Z</dcterms:modified>
</cp:coreProperties>
</file>