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AD24523-A06B-4F19-8F02-C19972509654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A352F85-8ADA-4DF0-9E14-41F77DDC3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4C834-7939-4C5D-B5BD-641C5D501661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3EEA1-E0AF-43EE-B5E6-57731344BA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A9FDE-3D72-4632-8E4A-515D1F781965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1E2F8-6565-4BAE-9932-6EC021D10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058A6-EC85-4749-8804-86FBDEE4CCDB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A6AE8-DEE8-49CE-8C9C-7EC290A0A0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B12A9CDB-0ED3-42EF-9DD8-F84D0C48BA03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4916DF4-5482-42BA-BAF0-8B2105040E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661F1638-E545-4C26-86DD-5CC1F69B422A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7A70FEDB-FEEC-4CA7-A48A-685187BAFA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105EE484-32AC-4C99-BAB0-0E65C6B268FA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67270CAE-FECE-4984-8A60-6BDEF0165F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1CB6E52B-FE11-4DC2-AE81-F488D3BF9ED5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FA0DE585-923F-42DE-A7F3-CE74BCBFA7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BA511-75EC-4556-BA5A-1B8BC944C117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FCBE3-D33E-4BD8-88F2-3F170FFBB9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7579AB49-6AEC-4F95-BCE1-E3B9454DE71A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BE1579E3-80B0-4DA9-A178-B53726E4B4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FFDEBFB-04F3-4751-926A-7F73DC1AB521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DF161BE-4633-4EC5-B43B-38A22668C0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64419BB-2627-4D9B-B89A-E240084EAEBC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E6D817D-451B-466C-B436-70C024239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ransition spd="slow">
    <p:fade thruBlk="1"/>
  </p:transition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CDMA for Direct Sequence Spread Spectrum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endParaRPr lang="en-US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n users, each using different PN sequence</a:t>
            </a:r>
          </a:p>
          <a:p>
            <a:pPr>
              <a:buFont typeface="Wingdings 3" pitchFamily="18" charset="2"/>
              <a:buNone/>
            </a:pP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For each user, data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800" i="1" baseline="-2500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(t)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modulated BPSK</a:t>
            </a:r>
          </a:p>
          <a:p>
            <a:pPr>
              <a:buFont typeface="Wingdings 3" pitchFamily="18" charset="2"/>
              <a:buNone/>
            </a:pP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Produce signal with bandwidth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2800" i="1" baseline="-2500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pPr>
              <a:buFont typeface="Wingdings 3" pitchFamily="18" charset="2"/>
              <a:buNone/>
            </a:pP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Multiplied by spreading code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i="1" baseline="-2500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(t)</a:t>
            </a:r>
          </a:p>
          <a:p>
            <a:pPr>
              <a:buFont typeface="Wingdings 3" pitchFamily="18" charset="2"/>
              <a:buNone/>
            </a:pP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All signals + noise received by receiver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CDMA for Direct Sequence Spread Spectrum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latin typeface="Times New Roman" pitchFamily="18" charset="0"/>
              </a:rPr>
              <a:t>CDMA for Direct Sequence Spread Spectrum</a:t>
            </a:r>
          </a:p>
        </p:txBody>
      </p:sp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915400" cy="67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2838" y="1481138"/>
            <a:ext cx="6918325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Example: CDMA  in Direct Sequence Spread Spectrum</a:t>
            </a: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27138" y="1481138"/>
            <a:ext cx="6689725" cy="4525962"/>
          </a:xfr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Example: CDMA  in Direct Sequence Spread Spectrum</a:t>
            </a: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chap7</Template>
  <TotalTime>88</TotalTime>
  <Words>30</Words>
  <Application>Microsoft Office PowerPoint</Application>
  <PresentationFormat>On-screen Show (4:3)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8</vt:i4>
      </vt:variant>
      <vt:variant>
        <vt:lpstr>Slide Titles</vt:lpstr>
      </vt:variant>
      <vt:variant>
        <vt:i4>5</vt:i4>
      </vt:variant>
    </vt:vector>
  </HeadingPairs>
  <TitlesOfParts>
    <vt:vector size="20" baseType="lpstr">
      <vt:lpstr>Lucida Sans Unicode</vt:lpstr>
      <vt:lpstr>Arial</vt:lpstr>
      <vt:lpstr>Wingdings 3</vt:lpstr>
      <vt:lpstr>Verdana</vt:lpstr>
      <vt:lpstr>Wingdings 2</vt:lpstr>
      <vt:lpstr>Calibri</vt:lpstr>
      <vt:lpstr>Times New Roman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Slide 1</vt:lpstr>
      <vt:lpstr>Slide 2</vt:lpstr>
      <vt:lpstr>Slide 3</vt:lpstr>
      <vt:lpstr>Slide 4</vt:lpstr>
      <vt:lpstr>Slide 5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CDMA for Direct Sequence Spread Spectrum</dc:title>
  <dc:creator>fouzia.jumani</dc:creator>
  <cp:lastModifiedBy>vu</cp:lastModifiedBy>
  <cp:revision>3</cp:revision>
  <dcterms:created xsi:type="dcterms:W3CDTF">2015-09-21T10:41:11Z</dcterms:created>
  <dcterms:modified xsi:type="dcterms:W3CDTF">2015-10-09T07:53:38Z</dcterms:modified>
</cp:coreProperties>
</file>