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256" r:id="rId2"/>
    <p:sldId id="291" r:id="rId3"/>
    <p:sldId id="292" r:id="rId4"/>
    <p:sldId id="293" r:id="rId5"/>
    <p:sldId id="294" r:id="rId6"/>
    <p:sldId id="29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778" autoAdjust="0"/>
    <p:restoredTop sz="94660"/>
  </p:normalViewPr>
  <p:slideViewPr>
    <p:cSldViewPr>
      <p:cViewPr>
        <p:scale>
          <a:sx n="75" d="100"/>
          <a:sy n="75" d="100"/>
        </p:scale>
        <p:origin x="-1800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59502-9CC1-4956-9C1F-298C86F71828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FBEA7D-9194-4149-B595-0D01333394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1375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  <a:t>Flow and Error Control </a:t>
            </a:r>
            <a:b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en-US" sz="4400" dirty="0" smtClean="0">
                <a:effectLst/>
                <a:latin typeface="Arial" pitchFamily="34" charset="0"/>
                <a:cs typeface="Arial" pitchFamily="34" charset="0"/>
              </a:rPr>
              <a:t>            </a:t>
            </a:r>
            <a:endParaRPr lang="en-US" sz="4400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887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Data communication requires at least two devices working together, one to send and the other to receive.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Such a basic arrangement requires a great deal of coordination between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atleast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these two machines.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Flow control is a set of procedures that tells the sender how much data it can transmit before it must wait for an acknowledgment from the receiver.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flow of data must not be allowed to overwhelm the receiver.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Flow Control 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Any receiving device has a limited speed at which it can process incoming data 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And a limited amount of memory in which to store incoming data.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Incoming data must be checked and processed before they can be used.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rate of such processing is often slower than the rate of transmission.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Each device has a block of memory, called a buffer, reserved for storing incoming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data until they are processed.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Cont…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simplest form of flow control. 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source transmits a data frame.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After receiving the frame, the destination indicates its willingness to accept another frame by sending back an Acknowledgment frame.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source must wait until it receives the ACK frame before sending the next data frame.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receiver can never be overwhelmed with incoming frames.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Stop-and-Wait Flow Control 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Stop-and-Wait Flow Control 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Content Placeholder 7" descr="Stop and Wait ARQ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7706" y="1481138"/>
            <a:ext cx="4708588" cy="4525962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We divide a single message in multiple frames.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Stop and wait flow control send a single frame at a time and wait for an acknowledgment, which will slow the process.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Which leads to a serious inefficiency.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Disadvantage 	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2212</TotalTime>
  <Words>270</Words>
  <Application>Microsoft Office PowerPoint</Application>
  <PresentationFormat>On-screen Show (4:3)</PresentationFormat>
  <Paragraphs>36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Concourse</vt:lpstr>
      <vt:lpstr>Flow and Error Control              </vt:lpstr>
      <vt:lpstr>Flow Control </vt:lpstr>
      <vt:lpstr>Cont…</vt:lpstr>
      <vt:lpstr>Stop-and-Wait Flow Control </vt:lpstr>
      <vt:lpstr>Stop-and-Wait Flow Control </vt:lpstr>
      <vt:lpstr>Disadvantage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Analysis with  Wire shark</dc:title>
  <dc:creator>Muhammad Saqib Javed</dc:creator>
  <cp:lastModifiedBy>Asad Ullah</cp:lastModifiedBy>
  <cp:revision>201</cp:revision>
  <dcterms:created xsi:type="dcterms:W3CDTF">2006-08-16T00:00:00Z</dcterms:created>
  <dcterms:modified xsi:type="dcterms:W3CDTF">2015-10-20T08:10:29Z</dcterms:modified>
</cp:coreProperties>
</file>