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291" r:id="rId3"/>
    <p:sldId id="292" r:id="rId4"/>
    <p:sldId id="293" r:id="rId5"/>
    <p:sldId id="295" r:id="rId6"/>
    <p:sldId id="296" r:id="rId7"/>
    <p:sldId id="297" r:id="rId8"/>
    <p:sldId id="298" r:id="rId9"/>
    <p:sldId id="299" r:id="rId10"/>
    <p:sldId id="300" r:id="rId11"/>
    <p:sldId id="302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6778" autoAdjust="0"/>
    <p:restoredTop sz="94660"/>
  </p:normalViewPr>
  <p:slideViewPr>
    <p:cSldViewPr>
      <p:cViewPr>
        <p:scale>
          <a:sx n="75" d="100"/>
          <a:sy n="75" d="100"/>
        </p:scale>
        <p:origin x="-180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59502-9CC1-4956-9C1F-298C86F71828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FBEA7D-9194-4149-B595-0D01333394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>Backward Error Control </a:t>
            </a:r>
            <a:b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>            </a:t>
            </a:r>
            <a:endParaRPr lang="en-US" sz="4400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rame los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3529" y="1481138"/>
            <a:ext cx="5056941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Lost Frame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CK los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9094" y="1481138"/>
            <a:ext cx="4925812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Lost Acknowledgment 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Advantages: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main advantage of stop-and-wait ARQ is its simplicity.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requires minimum buffer size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Disadvantages:</a:t>
            </a: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Inefficient.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Performance 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Model of frame transmission: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Data are sent as a sequence of frames.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Frames arrive at the same order as they are sent.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Each transmitted frame suffers an arbitrary and variable amount of delay before reception.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Backward Error Control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 addition to above, following two types of errors may occur: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Lost frame: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 frame fails to arrive at the other side. 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noise burst may damage a frame to such an extent that it is not recognizable at the receiving end.</a:t>
            </a: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Damaged frame: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 recognizable frame does arrive, but some of the bits are in error. 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Cont…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Error detection: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we have already discussed.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CRC: the most powerful technique for error detection.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Positive acknowledgement: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destination returns a positive acknowledgement to successfully received error-free frames.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Retransmission after timeout: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the source transmits a frame that has not been acknowledged after a predetermined amount of time.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Negative acknowledgement and retransmission: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the destination returns a negative acknowledgement to frames in which an error is detected. The source retransmits such frames.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Error Control based on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Collectively, the mechanisms are refereed to as Automatic Repeat Request (ARQ).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Objective is to turn an unreliable data link into a reliable one.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Three versions of ARQ are: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Stop-and-wait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Go-back-N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Selective-repeat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	</a:t>
            </a:r>
            <a:br>
              <a:rPr lang="en-US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/>
              <a:t>Error Control Techniques</a:t>
            </a:r>
            <a:br>
              <a:rPr lang="en-US" sz="3200" dirty="0" smtClean="0"/>
            </a:b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Based on the Stop-and-wait flow control technique.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source station transmits a single frame and then waits for an acknowledgement (ACK).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No other data frame can be sent until the destination station’s reply arrives at the source station.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Stop-and-Wait ARQ</a:t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To take care of lost and damaged frames, the stations are equipped with: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 timer: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if no recognizable ACK is received when the timer expires at the end of the time-out interval, then the same frame is sent again. 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Requires that the transmitter maintain a copy of a transmitted frame until an ACK is received for it. </a:t>
            </a:r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Cont…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ACK frame may be damaged.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sender will timeout and resend the same frame.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receiver receives the same frame twice.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How to identify duplicate frames?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modulo-2 numbering scheme is used, where frames are alternately labeled with 0 or 1, and positive acknowledgements are of the form ACK0 or ACK1.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Cont…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top and wait ARQ 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5389" y="1481138"/>
            <a:ext cx="3893221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Stop-and-Wait ARQ</a:t>
            </a:r>
            <a:b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2429</TotalTime>
  <Words>426</Words>
  <Application>Microsoft Office PowerPoint</Application>
  <PresentationFormat>On-screen Show 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Backward Error Control              </vt:lpstr>
      <vt:lpstr>Backward Error Control</vt:lpstr>
      <vt:lpstr>Cont…</vt:lpstr>
      <vt:lpstr>Error Control based on</vt:lpstr>
      <vt:lpstr>  Error Control Techniques </vt:lpstr>
      <vt:lpstr> Stop-and-Wait ARQ </vt:lpstr>
      <vt:lpstr>Cont…</vt:lpstr>
      <vt:lpstr>Cont…</vt:lpstr>
      <vt:lpstr> Stop-and-Wait ARQ </vt:lpstr>
      <vt:lpstr>Lost Frame</vt:lpstr>
      <vt:lpstr>Lost Acknowledgment </vt:lpstr>
      <vt:lpstr>Performance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Asad Ullah</cp:lastModifiedBy>
  <cp:revision>225</cp:revision>
  <dcterms:created xsi:type="dcterms:W3CDTF">2006-08-16T00:00:00Z</dcterms:created>
  <dcterms:modified xsi:type="dcterms:W3CDTF">2015-10-20T18:36:05Z</dcterms:modified>
</cp:coreProperties>
</file>