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05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fld id="{7906E07E-0A04-43BF-BFEF-C218E8F02067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fld id="{5E637C65-7844-49B7-8966-09B17E8C4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PN Sequences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Spreading Sequence Categories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PN sequences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Orthogonal codes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For FHSS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PN sequences most common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For DSSS systems not employing CDMA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PN sequences most common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For DSSS CDMA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PN sequences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Orthogonal codes</a:t>
            </a:r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Categories of Spreading Sequences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PN generator produces periodic sequence that appears to be random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PN Sequences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Generated by an algorithm using initial </a:t>
            </a:r>
            <a:r>
              <a:rPr lang="en-US" sz="2400" b="1" dirty="0" smtClean="0">
                <a:latin typeface="Times New Roman" pitchFamily="18" charset="0"/>
              </a:rPr>
              <a:t>seed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Sequence isn’t statistically random but will pass many test of randomness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Sequences referred to as pseudorandom numbers or </a:t>
            </a:r>
            <a:r>
              <a:rPr lang="en-US" sz="2400" dirty="0" err="1" smtClean="0">
                <a:latin typeface="Times New Roman" pitchFamily="18" charset="0"/>
              </a:rPr>
              <a:t>pseudonoise</a:t>
            </a:r>
            <a:r>
              <a:rPr lang="en-US" sz="2400" dirty="0" smtClean="0">
                <a:latin typeface="Times New Roman" pitchFamily="18" charset="0"/>
              </a:rPr>
              <a:t> sequences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Unless algorithm and seed are known, the sequence is impractical to predict</a:t>
            </a:r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PN Sequences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32</TotalTime>
  <Words>92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Concourse</vt:lpstr>
      <vt:lpstr>PN Sequences</vt:lpstr>
      <vt:lpstr>Categories of Spreading Sequences</vt:lpstr>
      <vt:lpstr>PN Sequences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PN Sequences</dc:title>
  <dc:creator>fouzia.jumani</dc:creator>
  <cp:lastModifiedBy>fouzia.jumani</cp:lastModifiedBy>
  <cp:revision>7</cp:revision>
  <dcterms:created xsi:type="dcterms:W3CDTF">2015-09-21T10:44:20Z</dcterms:created>
  <dcterms:modified xsi:type="dcterms:W3CDTF">2015-10-09T05:50:55Z</dcterms:modified>
</cp:coreProperties>
</file>