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C7D171D-059B-42B1-8B79-9C6C000C47A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D2C3DFE-B5B6-4679-AEA8-A5F357F4DF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19050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Mobile IP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1000" y="3657601"/>
            <a:ext cx="8229600" cy="9144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(IP Mobility)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8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Mobile IP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is a standard communication protocol, defined to allow mobile device users to move from one IP network to another while maintaining their permanent IP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Mobile IP: Introduction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19200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533400" y="3048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Mobile IP: Introduction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86200" y="6096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Networking: A Top-Down Approach, 5/E Copyright 1996-2009   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Changing the IP addresses of the mobile node (for a topologically correct one ) solves the problem of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connectivity,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but 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Any open connections would need to be restarted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If the mobile node has any domain names, DNS would need to be updated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could be sufficient for many scenarios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Known as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Portability </a:t>
            </a:r>
          </a:p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Mobility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means that active connections remain active and the node is reachable (using its address) regardless of movement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US" sz="27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 or Portability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804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dirty="0">
                <a:ea typeface="PMingLiU" pitchFamily="18" charset="-120"/>
              </a:rPr>
              <a:t>Portable Devices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44538" y="2479675"/>
            <a:ext cx="2073275" cy="2806700"/>
            <a:chOff x="1008" y="1536"/>
            <a:chExt cx="1306" cy="1768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0" y="1536"/>
              <a:ext cx="308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008" y="2784"/>
              <a:ext cx="1306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TW" sz="1600">
                  <a:solidFill>
                    <a:schemeClr val="accent1"/>
                  </a:solidFill>
                  <a:latin typeface="Arial" pitchFamily="34" charset="0"/>
                </a:rPr>
                <a:t>Mobile phones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>
                  <a:latin typeface="Arial" pitchFamily="34" charset="0"/>
                </a:rPr>
                <a:t> voice, data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>
                  <a:latin typeface="Arial" pitchFamily="34" charset="0"/>
                </a:rPr>
                <a:t> simple text displays</a:t>
              </a:r>
            </a:p>
          </p:txBody>
        </p:sp>
      </p:grp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268538" y="1412875"/>
            <a:ext cx="25669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TW" sz="1600" dirty="0">
                <a:solidFill>
                  <a:schemeClr val="accent1"/>
                </a:solidFill>
                <a:latin typeface="Arial" pitchFamily="34" charset="0"/>
              </a:rPr>
              <a:t>PDA</a:t>
            </a:r>
          </a:p>
          <a:p>
            <a:pPr eaLnBrk="0" hangingPunct="0">
              <a:buFontTx/>
              <a:buChar char="•"/>
            </a:pPr>
            <a:r>
              <a:rPr lang="en-US" altLang="zh-TW" sz="1600" dirty="0">
                <a:latin typeface="Arial" pitchFamily="34" charset="0"/>
              </a:rPr>
              <a:t> simple graphical displays</a:t>
            </a:r>
          </a:p>
          <a:p>
            <a:pPr eaLnBrk="0" hangingPunct="0">
              <a:buFontTx/>
              <a:buChar char="•"/>
            </a:pPr>
            <a:r>
              <a:rPr lang="en-US" altLang="zh-TW" sz="1600" dirty="0">
                <a:latin typeface="Arial" pitchFamily="34" charset="0"/>
              </a:rPr>
              <a:t> character recognition</a:t>
            </a:r>
          </a:p>
          <a:p>
            <a:pPr eaLnBrk="0" hangingPunct="0">
              <a:buFontTx/>
              <a:buChar char="•"/>
            </a:pPr>
            <a:r>
              <a:rPr lang="en-US" altLang="zh-TW" sz="1600" dirty="0">
                <a:latin typeface="Arial" pitchFamily="34" charset="0"/>
              </a:rPr>
              <a:t> simplified WWW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68538" y="1412875"/>
            <a:ext cx="2566987" cy="2590800"/>
            <a:chOff x="1968" y="864"/>
            <a:chExt cx="1617" cy="1632"/>
          </a:xfrm>
        </p:grpSpPr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52" y="1728"/>
              <a:ext cx="52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1968" y="864"/>
              <a:ext cx="1617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TW" sz="1600" dirty="0">
                  <a:solidFill>
                    <a:schemeClr val="accent1"/>
                  </a:solidFill>
                  <a:latin typeface="Arial" pitchFamily="34" charset="0"/>
                </a:rPr>
                <a:t>PDA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simple graphical displays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character recognition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simplified WWW</a:t>
              </a: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3868738" y="2708275"/>
            <a:ext cx="2443162" cy="2746375"/>
            <a:chOff x="2976" y="1680"/>
            <a:chExt cx="1539" cy="1730"/>
          </a:xfrm>
        </p:grpSpPr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312" y="1680"/>
              <a:ext cx="76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2976" y="2736"/>
              <a:ext cx="1539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TW" sz="1600" dirty="0">
                  <a:solidFill>
                    <a:schemeClr val="accent1"/>
                  </a:solidFill>
                  <a:latin typeface="Arial" pitchFamily="34" charset="0"/>
                </a:rPr>
                <a:t>Palmtop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tiny keyboard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simple versions </a:t>
              </a:r>
              <a:br>
                <a:rPr lang="en-US" altLang="zh-TW" sz="1600" dirty="0">
                  <a:latin typeface="Arial" pitchFamily="34" charset="0"/>
                </a:rPr>
              </a:br>
              <a:r>
                <a:rPr lang="en-US" altLang="zh-TW" sz="1600" dirty="0">
                  <a:latin typeface="Arial" pitchFamily="34" charset="0"/>
                </a:rPr>
                <a:t>  of standard applications</a:t>
              </a:r>
            </a:p>
          </p:txBody>
        </p:sp>
      </p:grpSp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5867400" y="1524000"/>
            <a:ext cx="2230438" cy="2659063"/>
            <a:chOff x="4019" y="864"/>
            <a:chExt cx="1405" cy="1675"/>
          </a:xfrm>
        </p:grpSpPr>
        <p:graphicFrame>
          <p:nvGraphicFramePr>
            <p:cNvPr id="16" name="Object 14"/>
            <p:cNvGraphicFramePr>
              <a:graphicFrameLocks noChangeAspect="1"/>
            </p:cNvGraphicFramePr>
            <p:nvPr/>
          </p:nvGraphicFramePr>
          <p:xfrm>
            <a:off x="4272" y="1632"/>
            <a:ext cx="960" cy="907"/>
          </p:xfrm>
          <a:graphic>
            <a:graphicData uri="http://schemas.openxmlformats.org/presentationml/2006/ole">
              <p:oleObj spid="_x0000_s1026" name="Clip" r:id="rId6" imgW="3833640" imgH="3619080" progId="">
                <p:embed/>
              </p:oleObj>
            </a:graphicData>
          </a:graphic>
        </p:graphicFrame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4019" y="864"/>
              <a:ext cx="1405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TW" sz="1600" dirty="0">
                  <a:solidFill>
                    <a:schemeClr val="accent1"/>
                  </a:solidFill>
                  <a:latin typeface="Arial" pitchFamily="34" charset="0"/>
                </a:rPr>
                <a:t>Laptop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fully functional</a:t>
              </a:r>
            </a:p>
            <a:p>
              <a:pPr eaLnBrk="0" hangingPunct="0">
                <a:buFontTx/>
                <a:buChar char="•"/>
              </a:pPr>
              <a:r>
                <a:rPr lang="en-US" altLang="zh-TW" sz="1600" dirty="0">
                  <a:latin typeface="Arial" pitchFamily="34" charset="0"/>
                </a:rPr>
                <a:t> standard applications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1993" y="1481138"/>
            <a:ext cx="7700013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Spectrum of Mobility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3962400" y="61722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Networking: A Top-Down Approach, 5/E Copyright 1996-2009   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417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stallation of Cisco Packet Tracer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Mobile IP</Template>
  <TotalTime>8</TotalTime>
  <Words>217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Installation of Cisco Packet Tracer</vt:lpstr>
      <vt:lpstr>Clip</vt:lpstr>
      <vt:lpstr>Slide 1</vt:lpstr>
      <vt:lpstr> Mobile IP: Introduction</vt:lpstr>
      <vt:lpstr>Slide 3</vt:lpstr>
      <vt:lpstr>Mobility or Portability</vt:lpstr>
      <vt:lpstr>Portable Devices</vt:lpstr>
      <vt:lpstr>Spectrum of Mobility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fouzia.jumani</dc:creator>
  <cp:lastModifiedBy>fouzia.jumani</cp:lastModifiedBy>
  <cp:revision>2</cp:revision>
  <dcterms:created xsi:type="dcterms:W3CDTF">2015-11-02T09:42:55Z</dcterms:created>
  <dcterms:modified xsi:type="dcterms:W3CDTF">2015-11-04T07:48:29Z</dcterms:modified>
</cp:coreProperties>
</file>