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sldIdLst>
    <p:sldId id="256" r:id="rId2"/>
    <p:sldId id="261" r:id="rId3"/>
    <p:sldId id="262" r:id="rId4"/>
    <p:sldId id="263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1"/>
            <a:ext cx="8153400" cy="205739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>Digital </a:t>
            </a:r>
            <a:r>
              <a:rPr lang="en-US" dirty="0">
                <a:effectLst/>
              </a:rPr>
              <a:t>Data to Analog </a:t>
            </a:r>
            <a:r>
              <a:rPr lang="en-US" dirty="0" smtClean="0">
                <a:effectLst/>
              </a:rPr>
              <a:t>Signal: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Frequency-Shift </a:t>
            </a:r>
            <a:r>
              <a:rPr lang="en-US" dirty="0">
                <a:effectLst/>
              </a:rPr>
              <a:t>Keying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kumimoji="1" lang="en-US" dirty="0" smtClean="0"/>
              <a:t>Frequency-Shift </a:t>
            </a:r>
            <a:r>
              <a:rPr kumimoji="1" lang="en-US" dirty="0"/>
              <a:t>Keying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6670"/>
            <a:ext cx="8595360" cy="2965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1981200" y="5562600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3163198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kumimoji="1" lang="en-US" sz="2800" dirty="0" smtClean="0"/>
              <a:t>Most </a:t>
            </a:r>
            <a:r>
              <a:rPr kumimoji="1" lang="en-US" sz="2800" dirty="0"/>
              <a:t>common is binary FSK (BFSK)</a:t>
            </a:r>
          </a:p>
          <a:p>
            <a:pPr>
              <a:lnSpc>
                <a:spcPct val="90000"/>
              </a:lnSpc>
            </a:pPr>
            <a:r>
              <a:rPr kumimoji="1" lang="en-US" sz="2800" dirty="0" smtClean="0"/>
              <a:t>Two </a:t>
            </a:r>
            <a:r>
              <a:rPr kumimoji="1" lang="en-US" sz="2800" dirty="0"/>
              <a:t>binary values represented by two different frequencies (near carrier)</a:t>
            </a:r>
          </a:p>
          <a:p>
            <a:pPr>
              <a:lnSpc>
                <a:spcPct val="90000"/>
              </a:lnSpc>
            </a:pPr>
            <a:r>
              <a:rPr kumimoji="1" lang="en-US" sz="2800" dirty="0" smtClean="0"/>
              <a:t>Less </a:t>
            </a:r>
            <a:r>
              <a:rPr kumimoji="1" lang="en-US" sz="2800" dirty="0"/>
              <a:t>susceptible to error than ASK</a:t>
            </a:r>
          </a:p>
          <a:p>
            <a:pPr>
              <a:lnSpc>
                <a:spcPct val="90000"/>
              </a:lnSpc>
            </a:pPr>
            <a:r>
              <a:rPr kumimoji="1" lang="en-US" sz="2800" dirty="0" smtClean="0"/>
              <a:t>Used </a:t>
            </a:r>
            <a:r>
              <a:rPr kumimoji="1" lang="en-US" sz="2800" dirty="0"/>
              <a:t>for</a:t>
            </a:r>
          </a:p>
          <a:p>
            <a:pPr lvl="1">
              <a:lnSpc>
                <a:spcPct val="90000"/>
              </a:lnSpc>
            </a:pPr>
            <a:r>
              <a:rPr kumimoji="1" lang="en-US" sz="2400" dirty="0"/>
              <a:t>up to 1200bps on voice grade lines</a:t>
            </a:r>
          </a:p>
          <a:p>
            <a:pPr lvl="1">
              <a:lnSpc>
                <a:spcPct val="90000"/>
              </a:lnSpc>
            </a:pPr>
            <a:r>
              <a:rPr kumimoji="1" lang="en-US" sz="2400" dirty="0"/>
              <a:t>high frequency </a:t>
            </a:r>
            <a:r>
              <a:rPr kumimoji="1" lang="en-US" sz="2400" dirty="0" smtClean="0"/>
              <a:t>radio (3 to 30MHz)</a:t>
            </a:r>
            <a:endParaRPr kumimoji="1" lang="en-US" sz="2400" dirty="0"/>
          </a:p>
          <a:p>
            <a:pPr lvl="1">
              <a:lnSpc>
                <a:spcPct val="90000"/>
              </a:lnSpc>
            </a:pPr>
            <a:r>
              <a:rPr kumimoji="1" lang="en-US" sz="2400" dirty="0"/>
              <a:t>even higher frequency on LANs using </a:t>
            </a:r>
            <a:r>
              <a:rPr kumimoji="1" lang="en-US" sz="2400" dirty="0" smtClean="0"/>
              <a:t>coaxial cable</a:t>
            </a:r>
            <a:endParaRPr kumimoji="1" lang="en-US" sz="2400" dirty="0"/>
          </a:p>
          <a:p>
            <a:pPr>
              <a:lnSpc>
                <a:spcPct val="90000"/>
              </a:lnSpc>
            </a:pPr>
            <a:endParaRPr kumimoji="1"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 smtClean="0"/>
              <a:t>Frequency-Shift </a:t>
            </a:r>
            <a:r>
              <a:rPr kumimoji="1" lang="en-US" dirty="0"/>
              <a:t>Keying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71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GB" dirty="0" smtClean="0"/>
              <a:t>Each </a:t>
            </a:r>
            <a:r>
              <a:rPr kumimoji="1" lang="en-GB" dirty="0"/>
              <a:t>signalling element represents more than one bit</a:t>
            </a:r>
          </a:p>
          <a:p>
            <a:r>
              <a:rPr kumimoji="1" lang="en-GB" dirty="0" smtClean="0"/>
              <a:t>More </a:t>
            </a:r>
            <a:r>
              <a:rPr kumimoji="1" lang="en-GB" dirty="0"/>
              <a:t>than two frequencies used</a:t>
            </a:r>
          </a:p>
          <a:p>
            <a:r>
              <a:rPr kumimoji="1" lang="en-GB" dirty="0" smtClean="0"/>
              <a:t>More </a:t>
            </a:r>
            <a:r>
              <a:rPr kumimoji="1" lang="en-GB" dirty="0"/>
              <a:t>bandwidth efficient</a:t>
            </a:r>
          </a:p>
          <a:p>
            <a:r>
              <a:rPr kumimoji="1" lang="en-GB" dirty="0" smtClean="0"/>
              <a:t>More </a:t>
            </a:r>
            <a:r>
              <a:rPr kumimoji="1" lang="en-GB" dirty="0"/>
              <a:t>prone to error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</a:rPr>
              <a:t>Multiple Frequency-Shift Keying (MFSK)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6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1650</TotalTime>
  <Words>113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Digital Data to Analog Signal: Frequency-Shift Keying</vt:lpstr>
      <vt:lpstr>Frequency-Shift Keying</vt:lpstr>
      <vt:lpstr>Frequency-Shift Keying</vt:lpstr>
      <vt:lpstr>Multiple Frequency-Shift Keying (MFSK)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79</cp:revision>
  <dcterms:created xsi:type="dcterms:W3CDTF">2015-03-02T09:08:23Z</dcterms:created>
  <dcterms:modified xsi:type="dcterms:W3CDTF">2015-11-02T06:51:54Z</dcterms:modified>
</cp:coreProperties>
</file>