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12" autoAdjust="0"/>
    <p:restoredTop sz="94660"/>
  </p:normalViewPr>
  <p:slideViewPr>
    <p:cSldViewPr>
      <p:cViewPr>
        <p:scale>
          <a:sx n="75" d="100"/>
          <a:sy n="75" d="100"/>
        </p:scale>
        <p:origin x="-1590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10/19/2015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10/19/2015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11375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latin typeface="Times New Roman" pitchFamily="18" charset="0"/>
              </a:rPr>
              <a:t>Satellite Link Performance Factors</a:t>
            </a:r>
            <a:endParaRPr lang="en-US" sz="4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188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400" dirty="0">
                <a:latin typeface="Times New Roman" pitchFamily="18" charset="0"/>
              </a:rPr>
              <a:t>Satellite Link Performance Factors</a:t>
            </a:r>
            <a:endParaRPr lang="en-US" sz="4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52596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Distance between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earth station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and satellite</a:t>
            </a:r>
          </a:p>
          <a:p>
            <a:pPr>
              <a:lnSpc>
                <a:spcPct val="90000"/>
              </a:lnSpc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Terrestrial Distance between the receiving antenna and the aim point of the satellite (Satellite Footprint)</a:t>
            </a:r>
          </a:p>
          <a:p>
            <a:pPr>
              <a:lnSpc>
                <a:spcPct val="90000"/>
              </a:lnSpc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Atmospheric Attenuation</a:t>
            </a:r>
          </a:p>
          <a:p>
            <a:pPr lvl="1"/>
            <a:r>
              <a:rPr lang="en-US" sz="2000" dirty="0" smtClean="0">
                <a:latin typeface="Arial" pitchFamily="34" charset="0"/>
                <a:cs typeface="Arial" pitchFamily="34" charset="0"/>
              </a:rPr>
              <a:t>Affected by oxygen, water, angle of elevation, and higher frequencies</a:t>
            </a:r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8175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481</TotalTime>
  <Words>46</Words>
  <Application>Microsoft Office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Concourse</vt:lpstr>
      <vt:lpstr>Satellite Link Performance Factors</vt:lpstr>
      <vt:lpstr>Satellite Link Performance Factors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Network Analysis with  Wire shark</dc:title>
  <dc:creator>Muhammad Saqib Javed</dc:creator>
  <cp:lastModifiedBy>Sohail Aamer</cp:lastModifiedBy>
  <cp:revision>77</cp:revision>
  <dcterms:created xsi:type="dcterms:W3CDTF">2006-08-16T00:00:00Z</dcterms:created>
  <dcterms:modified xsi:type="dcterms:W3CDTF">2015-10-19T10:08:14Z</dcterms:modified>
</cp:coreProperties>
</file>