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8B21D-39E6-44D5-9143-77804EC1E98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5DB3E-E158-436F-B24D-F35C59A3F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139582-9549-452A-BF53-B6DE13573D89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09F479-E0B5-4B20-9ECC-365BF9F1B719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64152C-9DDA-45E4-8392-83925A290FE3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BA882-4DB5-494B-84BF-385DE65D9C51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8316C086-6EBC-453B-A0A9-1E18AF89EA57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24B562AF-4B67-4789-BFD5-56189795275F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18C071B4-BF82-4692-8258-B0F248F37E1A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D5649319-2D16-4A9C-997D-8C7AEEB6C5BD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B331BF-D474-4962-94C9-2142E27C767A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B1D92A1-BFDF-4B4E-8F00-F5073066AD5A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D648ED15-1F16-43BA-9C27-2F37C70E4FAE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fld id="{7F03F687-24FA-4BF0-B4A2-B8A060B98305}" type="datetime1">
              <a:rPr lang="en-US" smtClean="0"/>
              <a:pPr/>
              <a:t>10/7/2015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fld id="{F655930D-CCB8-4D35-9096-D8CB6F52C9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 thruBlk="1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Frequency Hoping Spread Spectrum (FHSS)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0"/>
            <a:ext cx="905827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878205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Signal is broadcast over seemingly random series of radio frequencies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A number of channels allocated for the FH signal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Width of each channel corresponds to bandwidth of input signal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Signal hops from frequency to frequency at fixed intervals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Transmitter operates in one channel at a time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Bits are transmitted using some encoding scheme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At each successive interval, a new carrier frequency is selected</a:t>
            </a:r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Frequency Hoping Spread Spectrum (FHSS)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</a:rPr>
              <a:t>Channel sequence dictated by spreading code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Receiver, hopping between frequencies in synchronization with transmitter, picks up message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Advantages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Eavesdroppers hear only unintelligible blips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Attempts to jam signal on one frequency succeed only at knocking out a few bits</a:t>
            </a: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Frequency Hoping Spread Spectrum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Frequency Hoping Spread Spectrum</a:t>
            </a: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33600"/>
            <a:ext cx="8305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9637" y="1739106"/>
            <a:ext cx="7324725" cy="4010025"/>
          </a:xfr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33400" y="304800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Frequency Hoping Spread Spectrum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338" y="1219200"/>
            <a:ext cx="9110662" cy="4953000"/>
          </a:xfrm>
          <a:noFill/>
        </p:spPr>
      </p:pic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/>
        <p:txBody>
          <a:bodyPr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Frequency Hoping Spread Spectrum</a:t>
            </a:r>
            <a:endParaRPr lang="en-US" dirty="0">
              <a:latin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Binary data are fed into a modulator using digital-to-analog encoding scheme, such as frequency-shift keying (FSK) or binary phase-shift keying (BPSK)</a:t>
            </a: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resulting signal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Sd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(t)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is centered on some base frequency.</a:t>
            </a: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pseudonoise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(PN),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or pseudorandom number, source serves as an index into a table of frequencies, this is called the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spreading code.</a:t>
            </a: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Each successive interval (each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k PN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bits), a new carrier frequency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c(t)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is selected. </a:t>
            </a:r>
          </a:p>
        </p:txBody>
      </p:sp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/>
        <p:txBody>
          <a:bodyPr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Frequency Hoping Spread Spectrum</a:t>
            </a:r>
            <a:endParaRPr lang="en-US" dirty="0">
              <a:latin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This frequency is then modulated by the signal produced from the initial modulator to produce a new signal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s(t)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with carrier frequency. 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At Receiver end, the spread spectrum signal is demodulated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Same sequence of PN-derived frequencies are used and then demodulate to produce the output data.</a:t>
            </a:r>
          </a:p>
          <a:p>
            <a:pPr eaLnBrk="1" hangingPunct="1"/>
            <a:endParaRPr lang="en-US" smtClean="0"/>
          </a:p>
        </p:txBody>
      </p:sp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/>
        <p:txBody>
          <a:bodyPr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Frequency Hoping Spread Spectrum</a:t>
            </a:r>
            <a:endParaRPr lang="en-US" dirty="0">
              <a:latin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</a:rPr>
              <a:t>MFSK signal is translated to a new frequency every </a:t>
            </a:r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i="1" baseline="-25000" smtClean="0">
                <a:latin typeface="Times New Roman" pitchFamily="18" charset="0"/>
              </a:rPr>
              <a:t>c</a:t>
            </a:r>
            <a:r>
              <a:rPr lang="en-US" sz="2800" i="1" smtClean="0">
                <a:latin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</a:rPr>
              <a:t>seconds by modulating the MFSK signal with the FHSS carrier signal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For data rate of </a:t>
            </a:r>
            <a:r>
              <a:rPr lang="en-US" sz="2800" i="1" smtClean="0">
                <a:latin typeface="Times New Roman" pitchFamily="18" charset="0"/>
              </a:rPr>
              <a:t>R: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duration of a bit: </a:t>
            </a:r>
            <a:r>
              <a:rPr lang="en-US" sz="2400" i="1" smtClean="0">
                <a:latin typeface="Times New Roman" pitchFamily="18" charset="0"/>
              </a:rPr>
              <a:t>T </a:t>
            </a:r>
            <a:r>
              <a:rPr lang="en-US" sz="2400" smtClean="0">
                <a:latin typeface="Times New Roman" pitchFamily="18" charset="0"/>
              </a:rPr>
              <a:t>= 1/</a:t>
            </a:r>
            <a:r>
              <a:rPr lang="en-US" sz="2400" i="1" smtClean="0">
                <a:latin typeface="Times New Roman" pitchFamily="18" charset="0"/>
              </a:rPr>
              <a:t>R</a:t>
            </a:r>
            <a:r>
              <a:rPr lang="en-US" sz="2400" smtClean="0">
                <a:latin typeface="Times New Roman" pitchFamily="18" charset="0"/>
              </a:rPr>
              <a:t> seconds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duration of signal element: </a:t>
            </a:r>
            <a:r>
              <a:rPr lang="en-US" sz="2400" i="1" smtClean="0">
                <a:latin typeface="Times New Roman" pitchFamily="18" charset="0"/>
              </a:rPr>
              <a:t>T</a:t>
            </a:r>
            <a:r>
              <a:rPr lang="en-US" sz="2400" i="1" baseline="-25000" smtClean="0">
                <a:latin typeface="Times New Roman" pitchFamily="18" charset="0"/>
              </a:rPr>
              <a:t>s</a:t>
            </a:r>
            <a:r>
              <a:rPr lang="en-US" sz="2400" i="1" smtClean="0">
                <a:latin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</a:rPr>
              <a:t>= </a:t>
            </a:r>
            <a:r>
              <a:rPr lang="en-US" sz="2400" i="1" smtClean="0">
                <a:latin typeface="Times New Roman" pitchFamily="18" charset="0"/>
              </a:rPr>
              <a:t>LT </a:t>
            </a:r>
            <a:r>
              <a:rPr lang="en-US" sz="2400" smtClean="0">
                <a:latin typeface="Times New Roman" pitchFamily="18" charset="0"/>
              </a:rPr>
              <a:t>seconds</a:t>
            </a:r>
          </a:p>
          <a:p>
            <a:pPr eaLnBrk="1" hangingPunct="1"/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i="1" baseline="-25000" smtClean="0">
                <a:latin typeface="Times New Roman" pitchFamily="18" charset="0"/>
              </a:rPr>
              <a:t>c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</a:t>
            </a:r>
            <a:r>
              <a:rPr lang="en-US" sz="2800" smtClean="0">
                <a:latin typeface="Times New Roman" pitchFamily="18" charset="0"/>
              </a:rPr>
              <a:t> </a:t>
            </a:r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i="1" baseline="-25000" smtClean="0">
                <a:latin typeface="Times New Roman" pitchFamily="18" charset="0"/>
              </a:rPr>
              <a:t>s</a:t>
            </a:r>
            <a:r>
              <a:rPr lang="en-US" sz="2800" i="1" smtClean="0">
                <a:latin typeface="Times New Roman" pitchFamily="18" charset="0"/>
              </a:rPr>
              <a:t> - </a:t>
            </a:r>
            <a:r>
              <a:rPr lang="en-US" sz="2800" smtClean="0">
                <a:latin typeface="Times New Roman" pitchFamily="18" charset="0"/>
              </a:rPr>
              <a:t>slow-frequency-hop spread spectrum</a:t>
            </a:r>
          </a:p>
          <a:p>
            <a:pPr eaLnBrk="1" hangingPunct="1"/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i="1" baseline="-25000" smtClean="0">
                <a:latin typeface="Times New Roman" pitchFamily="18" charset="0"/>
              </a:rPr>
              <a:t>c </a:t>
            </a:r>
            <a:r>
              <a:rPr lang="en-US" sz="2800" smtClean="0">
                <a:latin typeface="Times New Roman" pitchFamily="18" charset="0"/>
              </a:rPr>
              <a:t>&lt; </a:t>
            </a:r>
            <a:r>
              <a:rPr lang="en-US" sz="2800" i="1" smtClean="0">
                <a:latin typeface="Times New Roman" pitchFamily="18" charset="0"/>
              </a:rPr>
              <a:t>T</a:t>
            </a:r>
            <a:r>
              <a:rPr lang="en-US" sz="2800" i="1" baseline="-25000" smtClean="0">
                <a:latin typeface="Times New Roman" pitchFamily="18" charset="0"/>
              </a:rPr>
              <a:t>s</a:t>
            </a:r>
            <a:r>
              <a:rPr lang="en-US" sz="2800" smtClean="0">
                <a:latin typeface="Times New Roman" pitchFamily="18" charset="0"/>
              </a:rPr>
              <a:t> - fast-frequency-hop spread spectrum</a:t>
            </a:r>
          </a:p>
        </p:txBody>
      </p:sp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FHSS Using MFSK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5930D-CCB8-4D35-9096-D8CB6F52C93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36</TotalTime>
  <Words>349</Words>
  <Application>Microsoft Office PowerPoint</Application>
  <PresentationFormat>On-screen Show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Frequency Hoping Spread Spectrum (FHSS)</vt:lpstr>
      <vt:lpstr>Frequency Hoping Spread Spectrum (FHSS)</vt:lpstr>
      <vt:lpstr>Frequency Hoping Spread Spectrum</vt:lpstr>
      <vt:lpstr>Frequency Hoping Spread Spectrum</vt:lpstr>
      <vt:lpstr>Slide 5</vt:lpstr>
      <vt:lpstr>Frequency Hoping Spread Spectrum</vt:lpstr>
      <vt:lpstr>Frequency Hoping Spread Spectrum</vt:lpstr>
      <vt:lpstr>Frequency Hoping Spread Spectrum</vt:lpstr>
      <vt:lpstr>FHSS Using MFSK</vt:lpstr>
      <vt:lpstr>Slide 10</vt:lpstr>
      <vt:lpstr>Slide 11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Frequency Hoping Spread Spectrum (FHSS)</dc:title>
  <dc:creator>fouzia.jumani</dc:creator>
  <cp:lastModifiedBy>fouzia.jumani</cp:lastModifiedBy>
  <cp:revision>6</cp:revision>
  <dcterms:created xsi:type="dcterms:W3CDTF">2015-09-21T10:25:15Z</dcterms:created>
  <dcterms:modified xsi:type="dcterms:W3CDTF">2015-10-07T06:26:49Z</dcterms:modified>
</cp:coreProperties>
</file>