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8"/>
  </p:notesMasterIdLst>
  <p:sldIdLst>
    <p:sldId id="256" r:id="rId2"/>
    <p:sldId id="261" r:id="rId3"/>
    <p:sldId id="262" r:id="rId4"/>
    <p:sldId id="263" r:id="rId5"/>
    <p:sldId id="264" r:id="rId6"/>
    <p:sldId id="260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6387" autoAdjust="0"/>
  </p:normalViewPr>
  <p:slideViewPr>
    <p:cSldViewPr>
      <p:cViewPr>
        <p:scale>
          <a:sx n="60" d="100"/>
          <a:sy n="60" d="100"/>
        </p:scale>
        <p:origin x="-1656" y="-18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3CE03A-44F0-450D-8027-E203311AE49D}" type="datetimeFigureOut">
              <a:rPr lang="en-US" smtClean="0"/>
              <a:t>11/3/2015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4EBF868-A772-46FE-901D-A06CDA90FE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69241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DC146481-58D2-4B8F-8827-447AD7DEA257}" type="datetimeFigureOut">
              <a:rPr lang="en-US" smtClean="0"/>
              <a:t>11/3/2015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A8E3DF1C-D030-48C1-B8BD-0CB02D1A5FA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C146481-58D2-4B8F-8827-447AD7DEA257}" type="datetimeFigureOut">
              <a:rPr lang="en-US" smtClean="0"/>
              <a:t>11/3/2015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8E3DF1C-D030-48C1-B8BD-0CB02D1A5FA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C146481-58D2-4B8F-8827-447AD7DEA257}" type="datetimeFigureOut">
              <a:rPr lang="en-US" smtClean="0"/>
              <a:t>11/3/2015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8E3DF1C-D030-48C1-B8BD-0CB02D1A5FA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C146481-58D2-4B8F-8827-447AD7DEA257}" type="datetimeFigureOut">
              <a:rPr lang="en-US" smtClean="0"/>
              <a:t>11/3/2015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8E3DF1C-D030-48C1-B8BD-0CB02D1A5FAE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C146481-58D2-4B8F-8827-447AD7DEA257}" type="datetimeFigureOut">
              <a:rPr lang="en-US" smtClean="0"/>
              <a:t>11/3/2015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8E3DF1C-D030-48C1-B8BD-0CB02D1A5FAE}" type="slidenum">
              <a:rPr lang="en-US" smtClean="0"/>
              <a:t>‹#›</a:t>
            </a:fld>
            <a:endParaRPr lang="en-US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C146481-58D2-4B8F-8827-447AD7DEA257}" type="datetimeFigureOut">
              <a:rPr lang="en-US" smtClean="0"/>
              <a:t>11/3/2015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8E3DF1C-D030-48C1-B8BD-0CB02D1A5FAE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C146481-58D2-4B8F-8827-447AD7DEA257}" type="datetimeFigureOut">
              <a:rPr lang="en-US" smtClean="0"/>
              <a:t>11/3/2015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8E3DF1C-D030-48C1-B8BD-0CB02D1A5FAE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C146481-58D2-4B8F-8827-447AD7DEA257}" type="datetimeFigureOut">
              <a:rPr lang="en-US" smtClean="0"/>
              <a:t>11/3/2015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8E3DF1C-D030-48C1-B8BD-0CB02D1A5FAE}" type="slidenum">
              <a:rPr lang="en-US" smtClean="0"/>
              <a:t>‹#›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C146481-58D2-4B8F-8827-447AD7DEA257}" type="datetimeFigureOut">
              <a:rPr lang="en-US" smtClean="0"/>
              <a:t>11/3/2015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8E3DF1C-D030-48C1-B8BD-0CB02D1A5FA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DC146481-58D2-4B8F-8827-447AD7DEA257}" type="datetimeFigureOut">
              <a:rPr lang="en-US" smtClean="0"/>
              <a:t>11/3/2015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8E3DF1C-D030-48C1-B8BD-0CB02D1A5FAE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DC146481-58D2-4B8F-8827-447AD7DEA257}" type="datetimeFigureOut">
              <a:rPr lang="en-US" smtClean="0"/>
              <a:t>11/3/2015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A8E3DF1C-D030-48C1-B8BD-0CB02D1A5FAE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DC146481-58D2-4B8F-8827-447AD7DEA257}" type="datetimeFigureOut">
              <a:rPr lang="en-US" smtClean="0"/>
              <a:t>11/3/2015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A8E3DF1C-D030-48C1-B8BD-0CB02D1A5FAE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1752601"/>
            <a:ext cx="8153400" cy="2057399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effectLst/>
              </a:rPr>
              <a:t>Digital </a:t>
            </a:r>
            <a:r>
              <a:rPr lang="en-US" dirty="0">
                <a:effectLst/>
              </a:rPr>
              <a:t>Data to Analog </a:t>
            </a:r>
            <a:r>
              <a:rPr lang="en-US" dirty="0" smtClean="0">
                <a:effectLst/>
              </a:rPr>
              <a:t>Signal:</a:t>
            </a:r>
            <a:r>
              <a:rPr lang="en-US" dirty="0">
                <a:effectLst/>
              </a:rPr>
              <a:t/>
            </a:r>
            <a:br>
              <a:rPr lang="en-US" dirty="0">
                <a:effectLst/>
              </a:rPr>
            </a:br>
            <a:r>
              <a:rPr lang="en-US" dirty="0" smtClean="0">
                <a:effectLst/>
              </a:rPr>
              <a:t>Phase-Shift </a:t>
            </a:r>
            <a:r>
              <a:rPr lang="en-US" dirty="0">
                <a:effectLst/>
              </a:rPr>
              <a:t>Keying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425232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788091"/>
          </a:xfrm>
        </p:spPr>
        <p:txBody>
          <a:bodyPr>
            <a:normAutofit/>
          </a:bodyPr>
          <a:lstStyle/>
          <a:p>
            <a:pPr marL="109728" indent="0">
              <a:buNone/>
            </a:pPr>
            <a:endParaRPr lang="en-US" dirty="0" smtClean="0"/>
          </a:p>
          <a:p>
            <a:pPr marL="109728" indent="0">
              <a:buNone/>
            </a:pPr>
            <a:endParaRPr lang="en-US" dirty="0"/>
          </a:p>
          <a:p>
            <a:pPr marL="109728" indent="0">
              <a:buNone/>
            </a:pPr>
            <a:endParaRPr lang="en-US" dirty="0" smtClean="0"/>
          </a:p>
          <a:p>
            <a:pPr marL="109728" indent="0">
              <a:buNone/>
            </a:pPr>
            <a:endParaRPr lang="en-US" dirty="0"/>
          </a:p>
          <a:p>
            <a:pPr marL="109728" indent="0">
              <a:buNone/>
            </a:pPr>
            <a:endParaRPr lang="en-US" dirty="0" smtClean="0"/>
          </a:p>
          <a:p>
            <a:pPr marL="109728" indent="0">
              <a:buNone/>
            </a:pPr>
            <a:endParaRPr lang="en-US" dirty="0" smtClean="0"/>
          </a:p>
          <a:p>
            <a:pPr marL="109728" indent="0">
              <a:buNone/>
            </a:pP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r>
              <a:rPr kumimoji="1" lang="en-US" dirty="0" smtClean="0"/>
              <a:t>Phase-Shift </a:t>
            </a:r>
            <a:r>
              <a:rPr kumimoji="1" lang="en-US" dirty="0"/>
              <a:t>Keying</a:t>
            </a:r>
            <a:endParaRPr lang="en-US" dirty="0"/>
          </a:p>
        </p:txBody>
      </p:sp>
      <p:sp>
        <p:nvSpPr>
          <p:cNvPr id="5" name="TextBox 3"/>
          <p:cNvSpPr txBox="1"/>
          <p:nvPr/>
        </p:nvSpPr>
        <p:spPr>
          <a:xfrm>
            <a:off x="1981200" y="5562600"/>
            <a:ext cx="69342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400" dirty="0"/>
              <a:t>(Ref: </a:t>
            </a:r>
            <a:r>
              <a:rPr lang="en-US" sz="1400" dirty="0" smtClean="0"/>
              <a:t>Wireless Communications and Networks; 2</a:t>
            </a:r>
            <a:r>
              <a:rPr lang="en-US" sz="1400" baseline="30000" dirty="0" smtClean="0"/>
              <a:t>nd</a:t>
            </a:r>
            <a:r>
              <a:rPr lang="en-US" sz="1400" dirty="0" smtClean="0"/>
              <a:t> Edition by William </a:t>
            </a:r>
            <a:r>
              <a:rPr lang="en-US" sz="1400" dirty="0"/>
              <a:t>Stallings)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447800"/>
            <a:ext cx="8522369" cy="31089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631984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conveyor dir="l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dirty="0" smtClean="0"/>
              <a:t>Phase </a:t>
            </a:r>
            <a:r>
              <a:rPr kumimoji="1" lang="en-US" dirty="0"/>
              <a:t>of carrier signal is shifted to represent data</a:t>
            </a:r>
          </a:p>
          <a:p>
            <a:r>
              <a:rPr kumimoji="1" lang="en-US" dirty="0" smtClean="0"/>
              <a:t>Binary </a:t>
            </a:r>
            <a:r>
              <a:rPr kumimoji="1" lang="en-US" dirty="0"/>
              <a:t>PSK</a:t>
            </a:r>
          </a:p>
          <a:p>
            <a:pPr lvl="1"/>
            <a:r>
              <a:rPr kumimoji="1" lang="en-US" dirty="0"/>
              <a:t>two phases represent two binary digits</a:t>
            </a:r>
          </a:p>
          <a:p>
            <a:r>
              <a:rPr kumimoji="1" lang="en-US" dirty="0" smtClean="0"/>
              <a:t>Differential </a:t>
            </a:r>
            <a:r>
              <a:rPr kumimoji="1" lang="en-US" dirty="0"/>
              <a:t>PSK</a:t>
            </a:r>
          </a:p>
          <a:p>
            <a:pPr lvl="1"/>
            <a:r>
              <a:rPr kumimoji="1" lang="en-US" dirty="0"/>
              <a:t>phase shifted relative to previous transmission rather than some reference signal</a:t>
            </a:r>
          </a:p>
          <a:p>
            <a:pPr>
              <a:lnSpc>
                <a:spcPct val="90000"/>
              </a:lnSpc>
            </a:pPr>
            <a:endParaRPr kumimoji="1" lang="en-US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dirty="0" smtClean="0"/>
              <a:t>Phase-Shift </a:t>
            </a:r>
            <a:r>
              <a:rPr kumimoji="1" lang="en-US" dirty="0"/>
              <a:t>Keying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87148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conveyor dir="l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kumimoji="1" lang="en-US" dirty="0" smtClean="0"/>
              <a:t>Get </a:t>
            </a:r>
            <a:r>
              <a:rPr kumimoji="1" lang="en-US" dirty="0"/>
              <a:t>more efficient use if each signal element represents more than one bit</a:t>
            </a:r>
          </a:p>
          <a:p>
            <a:pPr lvl="1">
              <a:lnSpc>
                <a:spcPct val="90000"/>
              </a:lnSpc>
            </a:pPr>
            <a:r>
              <a:rPr kumimoji="1" lang="en-US" dirty="0" err="1"/>
              <a:t>eg</a:t>
            </a:r>
            <a:r>
              <a:rPr kumimoji="1" lang="en-US" dirty="0"/>
              <a:t>. shifts of </a:t>
            </a:r>
            <a:r>
              <a:rPr kumimoji="1" lang="en-US" dirty="0">
                <a:sym typeface="Symbol" pitchFamily="18" charset="2"/>
              </a:rPr>
              <a:t>/2 (90</a:t>
            </a:r>
            <a:r>
              <a:rPr kumimoji="1" lang="en-US" baseline="30000" dirty="0">
                <a:sym typeface="Symbol" pitchFamily="18" charset="2"/>
              </a:rPr>
              <a:t>o</a:t>
            </a:r>
            <a:r>
              <a:rPr kumimoji="1" lang="en-US" dirty="0">
                <a:sym typeface="Symbol" pitchFamily="18" charset="2"/>
              </a:rPr>
              <a:t>)</a:t>
            </a:r>
          </a:p>
          <a:p>
            <a:pPr lvl="1">
              <a:lnSpc>
                <a:spcPct val="90000"/>
              </a:lnSpc>
            </a:pPr>
            <a:r>
              <a:rPr kumimoji="1" lang="en-US" dirty="0">
                <a:sym typeface="Symbol" pitchFamily="18" charset="2"/>
              </a:rPr>
              <a:t>each element represents two bits</a:t>
            </a:r>
          </a:p>
          <a:p>
            <a:pPr lvl="1">
              <a:lnSpc>
                <a:spcPct val="90000"/>
              </a:lnSpc>
            </a:pPr>
            <a:r>
              <a:rPr kumimoji="1" lang="en-US" dirty="0">
                <a:sym typeface="Symbol" pitchFamily="18" charset="2"/>
              </a:rPr>
              <a:t>split input data stream in two &amp; modulate onto carrier &amp; phase shifted carrier</a:t>
            </a:r>
          </a:p>
          <a:p>
            <a:pPr>
              <a:lnSpc>
                <a:spcPct val="90000"/>
              </a:lnSpc>
            </a:pPr>
            <a:r>
              <a:rPr kumimoji="1" lang="en-US" dirty="0" smtClean="0">
                <a:sym typeface="Symbol" pitchFamily="18" charset="2"/>
              </a:rPr>
              <a:t>Can </a:t>
            </a:r>
            <a:r>
              <a:rPr kumimoji="1" lang="en-US" dirty="0">
                <a:sym typeface="Symbol" pitchFamily="18" charset="2"/>
              </a:rPr>
              <a:t>use 8 phase angles &amp; more than one amplitude</a:t>
            </a:r>
          </a:p>
          <a:p>
            <a:pPr lvl="1">
              <a:lnSpc>
                <a:spcPct val="90000"/>
              </a:lnSpc>
            </a:pPr>
            <a:r>
              <a:rPr kumimoji="1" lang="en-US" dirty="0">
                <a:sym typeface="Symbol" pitchFamily="18" charset="2"/>
              </a:rPr>
              <a:t>9600bps modem uses 12 angles, four of which have two amplitudes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en-US" dirty="0"/>
              <a:t>Quadrature </a:t>
            </a:r>
            <a:r>
              <a:rPr kumimoji="1" lang="en-US" dirty="0" smtClean="0"/>
              <a:t>Phase-Shift Keying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0637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conveyor dir="l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09728" indent="0">
              <a:buNone/>
            </a:pP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QPSK and OQPSK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295400"/>
            <a:ext cx="8585342" cy="42976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3"/>
          <p:cNvSpPr txBox="1"/>
          <p:nvPr/>
        </p:nvSpPr>
        <p:spPr>
          <a:xfrm>
            <a:off x="1981200" y="5803812"/>
            <a:ext cx="69342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400" dirty="0"/>
              <a:t>(Ref: </a:t>
            </a:r>
            <a:r>
              <a:rPr lang="en-US" sz="1400" dirty="0" smtClean="0"/>
              <a:t>Wireless Communications and Networks; 2</a:t>
            </a:r>
            <a:r>
              <a:rPr lang="en-US" sz="1400" baseline="30000" dirty="0" smtClean="0"/>
              <a:t>nd</a:t>
            </a:r>
            <a:r>
              <a:rPr lang="en-US" sz="1400" dirty="0" smtClean="0"/>
              <a:t> Edition by William </a:t>
            </a:r>
            <a:r>
              <a:rPr lang="en-US" sz="1400" dirty="0"/>
              <a:t>Stallings)</a:t>
            </a:r>
          </a:p>
        </p:txBody>
      </p:sp>
    </p:spTree>
    <p:extLst>
      <p:ext uri="{BB962C8B-B14F-4D97-AF65-F5344CB8AC3E}">
        <p14:creationId xmlns:p14="http://schemas.microsoft.com/office/powerpoint/2010/main" val="15660601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conveyor dir="l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/>
              <a:t>Wireless Communications and </a:t>
            </a:r>
            <a:r>
              <a:rPr lang="en-US" sz="2800" dirty="0" smtClean="0"/>
              <a:t>Networks, </a:t>
            </a:r>
            <a:r>
              <a:rPr lang="en-US" sz="2800" dirty="0"/>
              <a:t>2</a:t>
            </a:r>
            <a:r>
              <a:rPr lang="en-US" sz="2800" baseline="30000" dirty="0"/>
              <a:t>nd</a:t>
            </a:r>
            <a:r>
              <a:rPr lang="en-US" sz="2800" dirty="0"/>
              <a:t> </a:t>
            </a:r>
            <a:r>
              <a:rPr lang="en-US" sz="2800" dirty="0" smtClean="0"/>
              <a:t>Edition, </a:t>
            </a:r>
            <a:r>
              <a:rPr lang="en-US" sz="2800" dirty="0"/>
              <a:t>by William </a:t>
            </a:r>
            <a:r>
              <a:rPr lang="en-US" sz="2800" dirty="0" smtClean="0"/>
              <a:t>Stallings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Reference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3486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1687</TotalTime>
  <Words>151</Words>
  <Application>Microsoft Office PowerPoint</Application>
  <PresentationFormat>On-screen Show (4:3)</PresentationFormat>
  <Paragraphs>26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Concourse</vt:lpstr>
      <vt:lpstr>Digital Data to Analog Signal: Phase-Shift Keying</vt:lpstr>
      <vt:lpstr>Phase-Shift Keying</vt:lpstr>
      <vt:lpstr>Phase-Shift Keying</vt:lpstr>
      <vt:lpstr>Quadrature Phase-Shift Keying</vt:lpstr>
      <vt:lpstr>QPSK and OQPSK</vt:lpstr>
      <vt:lpstr>Reference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Introduction to CSS</dc:title>
  <dc:creator>Khaqan Khawer</dc:creator>
  <cp:lastModifiedBy>Hasnain Ahmed</cp:lastModifiedBy>
  <cp:revision>82</cp:revision>
  <dcterms:created xsi:type="dcterms:W3CDTF">2015-03-02T09:08:23Z</dcterms:created>
  <dcterms:modified xsi:type="dcterms:W3CDTF">2015-11-03T03:45:27Z</dcterms:modified>
</cp:coreProperties>
</file>