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C80D506-F9AE-4744-B3E7-4893F94853E3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CECA296-4CB8-48A1-AB89-715F12658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Need of Mobile IP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internet connections use TCP. A good example is email clients.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TCP connection is uniquely identified by four components : </a:t>
            </a:r>
          </a:p>
          <a:p>
            <a:pPr>
              <a:buFont typeface="Wingdings" pitchFamily="2" charset="2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&lt;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IP_source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port_source,IP_dest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port_dest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we change any one of these four components, the connection will be broken.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TCP works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a packet has to be delivered to a mobile node’s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current point of attachment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we need to change the destination IP address and port number. </a:t>
            </a:r>
          </a:p>
          <a:p>
            <a:pPr>
              <a:buFont typeface="Wingdings" pitchFamily="2" charset="2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impossible to do so once a connection has been established.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Mobile IP allows a mobile node to use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different IP addresses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TCP works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 Description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1807" y="1481138"/>
            <a:ext cx="704038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 txBox="1"/>
          <p:nvPr/>
        </p:nvSpPr>
        <p:spPr>
          <a:xfrm>
            <a:off x="3886200" y="6248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Networking: A Top-Down Approach, 5/E Copyright 1996-2009   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359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07" y="1481138"/>
            <a:ext cx="7864786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0" y="6248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Ref: Modified from , Computer Networking: A Top-Down Approach, 5/E Copyright 1996-2009   J.F. Kurose and K.W. Ross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 present, any access to the internet has an inherent restriction of point of attachment. </a:t>
            </a:r>
          </a:p>
          <a:p>
            <a:pPr>
              <a:buFont typeface="Wingdings" pitchFamily="2" charset="2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go to office, university or workplace and access the internet from a fixed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 address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This IP address may be for a desktop or laptop computer.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we take our computer to a different place, outside our usual network, we have to reconfigure it with a new IP address.  </a:t>
            </a:r>
          </a:p>
          <a:p>
            <a:pPr marL="109728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 do we need Mobile IP?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30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will be very nice if mobility does not affect internet sessions.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example, we should be able to take a laptop computer from our workplace to home without noticing any change in the internet connectivity.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general, users should be able to move around seamlessly. Mobility of the computer should be completely transparent to the applications running on the computer.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 do we need Mobile IP?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example, the user should continue to receive emails and  keep connected to the internet.</a:t>
            </a:r>
          </a:p>
          <a:p>
            <a:pPr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Mobile IP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makes mobility completely transparent to applications running on a mobile computer. </a:t>
            </a:r>
          </a:p>
          <a:p>
            <a:pPr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applications feel that the mobile computer is connected to its usual IP address even if it is far away from its home network.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  do we need Mobile IP?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good comparison can be made with mobile telephone networks.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user can move around and continue using a mobile phone without noticing any change in connectivity.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fixed IP address is similar to a fixed home telephone connection. You can only communicate if you are at home.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Comparison with telephones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the other hand mobile phones have given users complete freedom of communication. Users can communicate anytime and anywhere. </a:t>
            </a:r>
          </a:p>
          <a:p>
            <a:pPr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Users need not worry about their location and movement and connections are made in a completely transparent fashion. </a:t>
            </a:r>
          </a:p>
          <a:p>
            <a:pPr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However access to internet is not as transparent when users are mobile.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Comparison with telephones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However, there is a clear difference between internet access and mobile telephones.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Users typically run applications that require resources from their home network. An example is emails. Users receive emails at their email address even though they are moving.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Hence there is a need to maintain connections with the user’s home network.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Difference between internet access and telephone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IP routes packets to their destinations according to IP addresses.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 IP address is associated with a fixed network location.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 user moves, each new point of attachment has a new IP address. Hence it is very difficult to keep mobility transparent.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problem with Internet Protocol (IP)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Routing tables are used for routing packets.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routing tables maintain the next hop information for each destination IP address.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packet is forwarded from the incoming network interface to the outgoing interface according to the next hop information.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Hence, an IP address contains the information about the point of attachment of a computer.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IP works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stallation of Cisco Packet Tracer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Mobile IP</Template>
  <TotalTime>36</TotalTime>
  <Words>669</Words>
  <Application>Microsoft Office PowerPoint</Application>
  <PresentationFormat>On-screen Show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Installation of Cisco Packet Tracer</vt:lpstr>
      <vt:lpstr>Need of Mobile IP </vt:lpstr>
      <vt:lpstr>Why  do we need Mobile IP?</vt:lpstr>
      <vt:lpstr>Why  do we need Mobile IP?</vt:lpstr>
      <vt:lpstr>Why  do we need Mobile IP?</vt:lpstr>
      <vt:lpstr>Comparison with telephones</vt:lpstr>
      <vt:lpstr>Comparison with telephones</vt:lpstr>
      <vt:lpstr>Difference between internet access and telephone</vt:lpstr>
      <vt:lpstr>The problem with Internet Protocol (IP)</vt:lpstr>
      <vt:lpstr>How IP works</vt:lpstr>
      <vt:lpstr>How TCP works</vt:lpstr>
      <vt:lpstr>How TCP works</vt:lpstr>
      <vt:lpstr>Problem Description</vt:lpstr>
      <vt:lpstr>Mobility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Need of Mobile IP </dc:title>
  <dc:creator>fouzia.jumani</dc:creator>
  <cp:lastModifiedBy>fouzia.jumani</cp:lastModifiedBy>
  <cp:revision>4</cp:revision>
  <dcterms:created xsi:type="dcterms:W3CDTF">2015-11-02T10:06:43Z</dcterms:created>
  <dcterms:modified xsi:type="dcterms:W3CDTF">2015-11-04T08:15:32Z</dcterms:modified>
</cp:coreProperties>
</file>