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70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E2F48EE-DB0B-40F0-A81F-9B1DC2B1E52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978AA6A-5B43-4BF6-BEAB-4B92C21AEA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F48EE-DB0B-40F0-A81F-9B1DC2B1E52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78AA6A-5B43-4BF6-BEAB-4B92C21AEA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F48EE-DB0B-40F0-A81F-9B1DC2B1E52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78AA6A-5B43-4BF6-BEAB-4B92C21AEA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F48EE-DB0B-40F0-A81F-9B1DC2B1E52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78AA6A-5B43-4BF6-BEAB-4B92C21AEA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F48EE-DB0B-40F0-A81F-9B1DC2B1E52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78AA6A-5B43-4BF6-BEAB-4B92C21AEA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F48EE-DB0B-40F0-A81F-9B1DC2B1E52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78AA6A-5B43-4BF6-BEAB-4B92C21AEA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F48EE-DB0B-40F0-A81F-9B1DC2B1E52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78AA6A-5B43-4BF6-BEAB-4B92C21AEA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F48EE-DB0B-40F0-A81F-9B1DC2B1E52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78AA6A-5B43-4BF6-BEAB-4B92C21AEA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F48EE-DB0B-40F0-A81F-9B1DC2B1E52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78AA6A-5B43-4BF6-BEAB-4B92C21AEA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E2F48EE-DB0B-40F0-A81F-9B1DC2B1E52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78AA6A-5B43-4BF6-BEAB-4B92C21AEA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E2F48EE-DB0B-40F0-A81F-9B1DC2B1E52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978AA6A-5B43-4BF6-BEAB-4B92C21AEA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E2F48EE-DB0B-40F0-A81F-9B1DC2B1E527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978AA6A-5B43-4BF6-BEAB-4B92C21AEA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Mobile IP 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is extremely important to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authenticate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registration request. Otherwise, a malicious node may  send fake registration requests. </a:t>
            </a: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Each mobile node and home agent must create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digital signatures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that cannot be forged. </a:t>
            </a: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This is done by using a one-way hash algorithm over all the data in the registration request. </a:t>
            </a: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However, there is still a possibility of a replay attack.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Authentication of a Registration Request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When the home agent receives a packet for the mobile node, it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delivers the packet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to the care-of address of the mobile node.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home agent applies a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transformation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on the packet so that the care-of address becomes the destination address. 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reverse transformation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is applied when the packet arrives at the care-of address. It appears as if the mobile node’s home address is the destination address.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Delivery of Packets to the Mobile Node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IP Operation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8686800" cy="531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IP Operation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9001125" cy="558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IP Operation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85862"/>
            <a:ext cx="8982075" cy="5519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IP Operation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219200"/>
            <a:ext cx="8915400" cy="536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IP Operation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1601"/>
            <a:ext cx="8915400" cy="5248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Schematic Diagram of Mobile IP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4582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038600" y="6096000"/>
            <a:ext cx="4800600" cy="5334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1339850" marR="0" lvl="0" indent="-1339850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en-US" altLang="zh-TW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Reference: </a:t>
            </a:r>
            <a:r>
              <a:rPr kumimoji="0" lang="en-US" altLang="zh-TW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Wireless Communications and Networks</a:t>
            </a:r>
            <a:r>
              <a:rPr kumimoji="0" lang="en-US" altLang="zh-TW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by William Stallings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33400" indent="-53340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correct functioning of mobile IP depends upon the coordination of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three different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activities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Discovering the care-of address of a mobile node.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Registering the care-of address with the home agent.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Tunneling of packets from the home agent to the care-of address.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Basic Mechanisms in Mobile IP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33400" indent="-53340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mobile IP, both a foreign agent and a home agent periodically broadcast agent advertisement messages. </a:t>
            </a:r>
          </a:p>
          <a:p>
            <a:pPr marL="533400" indent="-53340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role of foreign and home agents have been kept similar for two reasons : 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home agent for one mobile node may act as a foreign agent for another mobile node. 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mobile node can decide whether it is in the home network or in a foreign network.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Discovering the care-of Address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Hence, an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agent advertisement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has the functions :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allows mobile nodes to discover foreign agents and get care-of addresses.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allows the mobile node to know the services provided by the foreign agent.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allows the mobile node to determine whether an agent is its home agent or a foreign agent.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Agent Advertisements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33400" indent="-533400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mobile node can generate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agent solicitation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messages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when it is looking for a foreign agent.</a:t>
            </a:r>
          </a:p>
          <a:p>
            <a:pPr marL="533400" indent="-533400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may happen that a foreign agent has offered service, but the mobile node can no longer receive advertisements from the foreign agent. </a:t>
            </a:r>
          </a:p>
          <a:p>
            <a:pPr marL="533400" indent="-533400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mobile node assumes that the foreign agent is out of range. It may contact other foreign agents whose advertisements it has received, or it may send solicitation messages. 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Solicitation from a Mobile Node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When a mobile node receives a care-of address from a foreign agent, its home agent needs to be informed.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Registering the Care-of Address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2362200"/>
            <a:ext cx="8458200" cy="403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114800" y="645789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Ref: Modified from , Computer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Networking: A Top-Down Approach,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5/E Copyright 1996-2009   J.F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. Kurose and K.W.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Ross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mobile node sends a registration request to its home agent through the foreign agent who has provided the new care-of address.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When the home agent receives the request, it updates its routing table and sends a registration reply back to the foreign agent.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mobile node starts receiving packets from its home agent once the home agent has accepted its registration request.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Registering the Care-of Address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home agent associates the care-of address of the mobile node with its home address.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Any packet coming to the home agent will be tunneled to the mobile node in future.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home agent also associates a registration lifetime for the mobile agent. </a:t>
            </a:r>
          </a:p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three entities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: home address, care-of address and registration lifetime is called a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binding for the mobile node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Binding for a Mobile Node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stallation of Cisco Packet Tracer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Mobile IP</Template>
  <TotalTime>30</TotalTime>
  <Words>634</Words>
  <Application>Microsoft Office PowerPoint</Application>
  <PresentationFormat>On-screen Show (4:3)</PresentationFormat>
  <Paragraphs>49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Installation of Cisco Packet Tracer</vt:lpstr>
      <vt:lpstr>Mobile IP Operation</vt:lpstr>
      <vt:lpstr>A Schematic Diagram of Mobile IP</vt:lpstr>
      <vt:lpstr>The Basic Mechanisms in Mobile IP</vt:lpstr>
      <vt:lpstr>Discovering the care-of Address</vt:lpstr>
      <vt:lpstr>Agent Advertisements</vt:lpstr>
      <vt:lpstr>Solicitation from a Mobile Node</vt:lpstr>
      <vt:lpstr>Registering the Care-of Address</vt:lpstr>
      <vt:lpstr>Registering the Care-of Address</vt:lpstr>
      <vt:lpstr>Binding for a Mobile Node</vt:lpstr>
      <vt:lpstr>Authentication of a Registration Request</vt:lpstr>
      <vt:lpstr>Delivery of Packets to the Mobile Node</vt:lpstr>
      <vt:lpstr>Mobile IP Operation</vt:lpstr>
      <vt:lpstr>Mobile IP Operation</vt:lpstr>
      <vt:lpstr>Mobile IP Operation</vt:lpstr>
      <vt:lpstr>Mobile IP Operation</vt:lpstr>
      <vt:lpstr>Mobile IP Operation</vt:lpstr>
    </vt:vector>
  </TitlesOfParts>
  <Company>Virtual University of Pakistan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IP Operation</dc:title>
  <dc:creator>fouzia.jumani</dc:creator>
  <cp:lastModifiedBy>fouzia.jumani</cp:lastModifiedBy>
  <cp:revision>5</cp:revision>
  <dcterms:created xsi:type="dcterms:W3CDTF">2015-11-02T11:12:33Z</dcterms:created>
  <dcterms:modified xsi:type="dcterms:W3CDTF">2015-11-04T07:40:50Z</dcterms:modified>
</cp:coreProperties>
</file>