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4D03048-FB55-4818-B365-9181E5A5EAD6}" type="datetimeFigureOut">
              <a:rPr lang="en-US" smtClean="0"/>
              <a:pPr/>
              <a:t>11/6/2015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1DE9928-8C38-40F4-BA23-0ABA70476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Mobile IP Terminology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 address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static and effectively identifies the user to the internet. TCP connections are established using the home address.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mobile node gets a new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care-of address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every time it connects to 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 point of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attachment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 address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associated with the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network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the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care-of address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associated with 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foreign network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Home address and Care-of address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Home address and Care-of address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409700"/>
            <a:ext cx="84105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86200" y="60960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Computer Networking: A Top-Down Approach,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by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a mobile node moves, it first connects to 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foreign agent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foreign network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Next, the mobile node is assigned 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care-of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address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(an IP address) by the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foreign network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 node now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registers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its care-of address with the home agent.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Foreign Network and Foreign Agent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 network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contains a network node called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 Agent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The home address of the mobile node is the IP address of the home agent.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home agent is responsible for receiving all the packets sent to the mobile node when the mobile node is away.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the responsibility of the home agent to deliver the packets to the mobile node at its current point of attachment.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Home Network and Home Agent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Home network /Home Agent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foreign network / foreign Agent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409700"/>
            <a:ext cx="84105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886200" y="60960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Computer Networking: A Top-Down Approach,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by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correspondent node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a computer that sends packets to the mobile node. A correspondent node is typically connected to its own home network.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correspondent node is aware of only the IP address of the mobile node in the home network of the mobile node.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Any packet from the correspondent node is delivered to the home agent.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Correspondent  Node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648200"/>
            <a:ext cx="586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Correspondent  Node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81138"/>
            <a:ext cx="769619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886200" y="60960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Computer Networking: A Top-Down Approach,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by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stallation of Cisco Packet Tracer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Mobile IP</Template>
  <TotalTime>29</TotalTime>
  <Words>329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Installation of Cisco Packet Tracer</vt:lpstr>
      <vt:lpstr>Mobile IP Terminology</vt:lpstr>
      <vt:lpstr>Home address and Care-of address</vt:lpstr>
      <vt:lpstr>Home address and Care-of address</vt:lpstr>
      <vt:lpstr>Foreign Network and Foreign Agent</vt:lpstr>
      <vt:lpstr>Home Network and Home Agent</vt:lpstr>
      <vt:lpstr>Home network /Home Agent  foreign network / foreign Agent</vt:lpstr>
      <vt:lpstr>Correspondent  Node</vt:lpstr>
      <vt:lpstr>Correspondent  Node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IP Terminology</dc:title>
  <dc:creator>fouzia.jumani</dc:creator>
  <cp:lastModifiedBy>fouzia.jumani</cp:lastModifiedBy>
  <cp:revision>4</cp:revision>
  <dcterms:created xsi:type="dcterms:W3CDTF">2015-11-02T11:06:11Z</dcterms:created>
  <dcterms:modified xsi:type="dcterms:W3CDTF">2015-11-06T08:05:55Z</dcterms:modified>
</cp:coreProperties>
</file>