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7"/>
  </p:notesMasterIdLst>
  <p:sldIdLst>
    <p:sldId id="256" r:id="rId2"/>
    <p:sldId id="291" r:id="rId3"/>
    <p:sldId id="298" r:id="rId4"/>
    <p:sldId id="292" r:id="rId5"/>
    <p:sldId id="29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6778" autoAdjust="0"/>
    <p:restoredTop sz="94660"/>
  </p:normalViewPr>
  <p:slideViewPr>
    <p:cSldViewPr>
      <p:cViewPr>
        <p:scale>
          <a:sx n="75" d="100"/>
          <a:sy n="75" d="100"/>
        </p:scale>
        <p:origin x="-1800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959502-9CC1-4956-9C1F-298C86F71828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FBEA7D-9194-4149-B595-0D01333394F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11375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sz="4400" dirty="0" smtClean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en-US" sz="44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en-US" sz="4400" dirty="0" smtClean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en-US" sz="44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en-US" sz="4400" dirty="0" smtClean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en-US" sz="44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en-US" sz="4400" dirty="0" smtClean="0">
                <a:effectLst/>
                <a:latin typeface="Arial" pitchFamily="34" charset="0"/>
                <a:cs typeface="Arial" pitchFamily="34" charset="0"/>
              </a:rPr>
              <a:t>Selective Repeat ARQ</a:t>
            </a:r>
            <a:br>
              <a:rPr lang="en-US" sz="4400" dirty="0" smtClean="0">
                <a:effectLst/>
                <a:latin typeface="Arial" pitchFamily="34" charset="0"/>
                <a:cs typeface="Arial" pitchFamily="34" charset="0"/>
              </a:rPr>
            </a:br>
            <a:endParaRPr lang="en-US" sz="4400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88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In this case, only those frames are retransmitted for which negative acknowledgement has been received, in this case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negative acknowledgement called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SREJ, or time out has occurred.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More efficient than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Go-back-N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Receiver requires storage buffers to contain out-of-order frames until the frame in error is correctly received.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Receiver must also have the appropriate logic circuitry needed for reinserting the frames in the correct order.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Transmitter is also more complex because it must be capable of sending frames out of sequence.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Selective Repeat ARQ </a:t>
            </a:r>
            <a:b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Lost or damaged frame </a:t>
            </a: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selective Repeat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9318" y="1481138"/>
            <a:ext cx="4985363" cy="4525962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Consider the following scenario with k = 3, and window size of 7: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Sender sends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frames 0 through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6.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Receiver sends RR7 after receiving all the 7 frames.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RR7 gets lost in transit.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Sender times out and retransmits frame 0.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Window size limit</a:t>
            </a:r>
            <a:b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receiver has already advanced its receive window to receive frames 7,0,1,2,3,4,5.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receiver wrongly assumes that frame 7 has been lost and frame 0 is accepted as a new frame.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problem can be alleviated by using window size of no more than half the possible sequence number.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Continue</a:t>
            </a: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2467</TotalTime>
  <Words>191</Words>
  <Application>Microsoft Office PowerPoint</Application>
  <PresentationFormat>On-screen Show (4:3)</PresentationFormat>
  <Paragraphs>28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Concourse</vt:lpstr>
      <vt:lpstr>   Selective Repeat ARQ </vt:lpstr>
      <vt:lpstr> Selective Repeat ARQ  </vt:lpstr>
      <vt:lpstr>Lost or damaged frame </vt:lpstr>
      <vt:lpstr> Window size limit </vt:lpstr>
      <vt:lpstr>Continue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Analysis with  Wire shark</dc:title>
  <dc:creator>Muhammad Saqib Javed</dc:creator>
  <cp:lastModifiedBy>Asad Ullah</cp:lastModifiedBy>
  <cp:revision>232</cp:revision>
  <dcterms:created xsi:type="dcterms:W3CDTF">2006-08-16T00:00:00Z</dcterms:created>
  <dcterms:modified xsi:type="dcterms:W3CDTF">2015-10-21T16:57:28Z</dcterms:modified>
</cp:coreProperties>
</file>