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9" r:id="rId2"/>
    <p:sldId id="270" r:id="rId3"/>
    <p:sldId id="271" r:id="rId4"/>
    <p:sldId id="272" r:id="rId5"/>
    <p:sldId id="273" r:id="rId6"/>
    <p:sldId id="27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12" autoAdjust="0"/>
    <p:restoredTop sz="94660"/>
  </p:normalViewPr>
  <p:slideViewPr>
    <p:cSldViewPr>
      <p:cViewPr>
        <p:scale>
          <a:sx n="75" d="100"/>
          <a:sy n="75" d="100"/>
        </p:scale>
        <p:origin x="-15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10/14/2015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10/14/2015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10/14/2015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10/14/2015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111375"/>
            <a:ext cx="8382000" cy="1546225"/>
          </a:xfrm>
        </p:spPr>
        <p:txBody>
          <a:bodyPr>
            <a:normAutofit/>
          </a:bodyPr>
          <a:lstStyle/>
          <a:p>
            <a:pPr algn="ctr"/>
            <a:r>
              <a:rPr lang="en-US" sz="3600" dirty="0">
                <a:latin typeface="Arial" pitchFamily="34" charset="0"/>
                <a:cs typeface="Arial" pitchFamily="34" charset="0"/>
              </a:rPr>
              <a:t>Eccentricity classifications</a:t>
            </a:r>
            <a:r>
              <a:rPr lang="en-GB" sz="3600" dirty="0">
                <a:latin typeface="Arial" pitchFamily="34" charset="0"/>
                <a:cs typeface="Arial" pitchFamily="34" charset="0"/>
              </a:rPr>
              <a:t> of Orbit</a:t>
            </a:r>
            <a:r>
              <a:rPr lang="en-GB" sz="2800" dirty="0">
                <a:latin typeface="Arial" pitchFamily="34" charset="0"/>
                <a:cs typeface="Arial" pitchFamily="34" charset="0"/>
              </a:rPr>
              <a:t/>
            </a:r>
            <a:br>
              <a:rPr lang="en-GB" sz="2800" dirty="0">
                <a:latin typeface="Arial" pitchFamily="34" charset="0"/>
                <a:cs typeface="Arial" pitchFamily="34" charset="0"/>
              </a:rPr>
            </a:br>
            <a:endParaRPr lang="en-GB" sz="2000" dirty="0">
              <a:latin typeface="Arial" pitchFamily="34" charset="0"/>
              <a:cs typeface="Arial" pitchFamily="34" charset="0"/>
            </a:endParaRPr>
          </a:p>
        </p:txBody>
      </p:sp>
    </p:spTree>
    <p:extLst>
      <p:ext uri="{BB962C8B-B14F-4D97-AF65-F5344CB8AC3E}">
        <p14:creationId xmlns:p14="http://schemas.microsoft.com/office/powerpoint/2010/main" val="2814588243"/>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655637"/>
            <a:ext cx="8229600" cy="4525963"/>
          </a:xfrm>
        </p:spPr>
        <p:txBody>
          <a:bodyPr>
            <a:normAutofit/>
          </a:bodyPr>
          <a:lstStyle/>
          <a:p>
            <a:r>
              <a:rPr lang="en-US" sz="3600" b="1" dirty="0">
                <a:latin typeface="Arial" pitchFamily="34" charset="0"/>
                <a:cs typeface="Arial" pitchFamily="34" charset="0"/>
              </a:rPr>
              <a:t>Eccentricity classifications</a:t>
            </a:r>
            <a:r>
              <a:rPr lang="en-GB" sz="3600" b="1" dirty="0" smtClean="0">
                <a:latin typeface="Arial" pitchFamily="34" charset="0"/>
                <a:cs typeface="Arial" pitchFamily="34" charset="0"/>
              </a:rPr>
              <a:t> </a:t>
            </a:r>
            <a:r>
              <a:rPr lang="en-GB" sz="3600" b="1" dirty="0">
                <a:latin typeface="Arial" pitchFamily="34" charset="0"/>
                <a:cs typeface="Arial" pitchFamily="34" charset="0"/>
              </a:rPr>
              <a:t>of Orbit</a:t>
            </a:r>
          </a:p>
          <a:p>
            <a:pPr lvl="1"/>
            <a:r>
              <a:rPr lang="en-GB" sz="2000" dirty="0">
                <a:latin typeface="Arial" pitchFamily="34" charset="0"/>
                <a:cs typeface="Arial" pitchFamily="34" charset="0"/>
              </a:rPr>
              <a:t>Circular</a:t>
            </a:r>
          </a:p>
          <a:p>
            <a:pPr lvl="1"/>
            <a:r>
              <a:rPr lang="en-GB" sz="2000" dirty="0" smtClean="0">
                <a:latin typeface="Arial" pitchFamily="34" charset="0"/>
                <a:cs typeface="Arial" pitchFamily="34" charset="0"/>
              </a:rPr>
              <a:t>Elliptical (oval)</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4162916686"/>
      </p:ext>
    </p:extLst>
  </p:cSld>
  <p:clrMapOvr>
    <a:masterClrMapping/>
  </p:clrMapOvr>
  <mc:AlternateContent xmlns:mc="http://schemas.openxmlformats.org/markup-compatibility/2006" xmlns:p14="http://schemas.microsoft.com/office/powerpoint/2010/main">
    <mc:Choice Requires="p14">
      <p:transition spd="slow" p14:dur="2000">
        <p14:conveyor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4940491"/>
          </a:xfrm>
        </p:spPr>
        <p:txBody>
          <a:bodyPr>
            <a:normAutofit/>
          </a:bodyPr>
          <a:lstStyle/>
          <a:p>
            <a:pPr marL="109728" indent="0">
              <a:buNone/>
            </a:pPr>
            <a:r>
              <a:rPr lang="en-US" sz="2000" dirty="0">
                <a:latin typeface="Arial" pitchFamily="34" charset="0"/>
                <a:cs typeface="Arial" pitchFamily="34" charset="0"/>
              </a:rPr>
              <a:t>A satellites orbit the Earth in one of two basic types of orbit</a:t>
            </a:r>
            <a:r>
              <a:rPr lang="en-US" sz="2000" dirty="0" smtClean="0">
                <a:latin typeface="Arial" pitchFamily="34" charset="0"/>
                <a:cs typeface="Arial" pitchFamily="34" charset="0"/>
              </a:rPr>
              <a:t>.</a:t>
            </a:r>
          </a:p>
          <a:p>
            <a:pPr marL="109728" indent="0">
              <a:buNone/>
            </a:pPr>
            <a:endParaRPr lang="en-US" sz="2000" b="1" dirty="0" smtClean="0">
              <a:latin typeface="Arial" pitchFamily="34" charset="0"/>
              <a:cs typeface="Arial" pitchFamily="34" charset="0"/>
            </a:endParaRPr>
          </a:p>
          <a:p>
            <a:r>
              <a:rPr lang="en-US" sz="2000" b="1" dirty="0" smtClean="0">
                <a:latin typeface="Arial" pitchFamily="34" charset="0"/>
                <a:cs typeface="Arial" pitchFamily="34" charset="0"/>
              </a:rPr>
              <a:t>Circular satellite </a:t>
            </a:r>
            <a:r>
              <a:rPr lang="en-US" sz="2000" b="1" dirty="0">
                <a:latin typeface="Arial" pitchFamily="34" charset="0"/>
                <a:cs typeface="Arial" pitchFamily="34" charset="0"/>
              </a:rPr>
              <a:t>orbit:</a:t>
            </a:r>
            <a:r>
              <a:rPr lang="en-US" sz="2000" dirty="0">
                <a:latin typeface="Arial" pitchFamily="34" charset="0"/>
                <a:cs typeface="Arial" pitchFamily="34" charset="0"/>
              </a:rPr>
              <a:t> </a:t>
            </a:r>
            <a:endParaRPr lang="en-US" sz="2000" dirty="0" smtClean="0">
              <a:latin typeface="Arial" pitchFamily="34" charset="0"/>
              <a:cs typeface="Arial" pitchFamily="34" charset="0"/>
            </a:endParaRPr>
          </a:p>
          <a:p>
            <a:endParaRPr lang="en-US" sz="2000" dirty="0" smtClean="0">
              <a:latin typeface="Arial" pitchFamily="34" charset="0"/>
              <a:cs typeface="Arial" pitchFamily="34" charset="0"/>
            </a:endParaRPr>
          </a:p>
          <a:p>
            <a:pPr>
              <a:buFont typeface="Courier New" pitchFamily="49" charset="0"/>
              <a:buChar char="o"/>
            </a:pPr>
            <a:r>
              <a:rPr lang="en-US" sz="2000" dirty="0" smtClean="0">
                <a:latin typeface="Arial" pitchFamily="34" charset="0"/>
                <a:cs typeface="Arial" pitchFamily="34" charset="0"/>
              </a:rPr>
              <a:t>For </a:t>
            </a:r>
            <a:r>
              <a:rPr lang="en-US" sz="2000" dirty="0">
                <a:latin typeface="Arial" pitchFamily="34" charset="0"/>
                <a:cs typeface="Arial" pitchFamily="34" charset="0"/>
              </a:rPr>
              <a:t>a circular orbit, the distance from the Earth remains the same at all times</a:t>
            </a:r>
            <a:r>
              <a:rPr lang="en-US" sz="2000" dirty="0" smtClean="0">
                <a:latin typeface="Arial" pitchFamily="34" charset="0"/>
                <a:cs typeface="Arial" pitchFamily="34" charset="0"/>
              </a:rPr>
              <a:t>.</a:t>
            </a:r>
          </a:p>
          <a:p>
            <a:pPr>
              <a:buFont typeface="Courier New" pitchFamily="49" charset="0"/>
              <a:buChar char="o"/>
            </a:pPr>
            <a:endParaRPr lang="en-US" sz="2000" dirty="0">
              <a:latin typeface="Arial" pitchFamily="34" charset="0"/>
              <a:cs typeface="Arial" pitchFamily="34" charset="0"/>
            </a:endParaRPr>
          </a:p>
          <a:p>
            <a:r>
              <a:rPr lang="en-US" sz="2000" b="1" dirty="0" smtClean="0">
                <a:latin typeface="Arial" pitchFamily="34" charset="0"/>
                <a:cs typeface="Arial" pitchFamily="34" charset="0"/>
              </a:rPr>
              <a:t>Elliptical satellite orbit:</a:t>
            </a:r>
            <a:r>
              <a:rPr lang="en-US" sz="2000" dirty="0" smtClean="0">
                <a:latin typeface="Arial" pitchFamily="34" charset="0"/>
                <a:cs typeface="Arial" pitchFamily="34" charset="0"/>
              </a:rPr>
              <a:t> </a:t>
            </a:r>
          </a:p>
          <a:p>
            <a:endParaRPr lang="en-US" sz="2000" dirty="0" smtClean="0">
              <a:latin typeface="Arial" pitchFamily="34" charset="0"/>
              <a:cs typeface="Arial" pitchFamily="34" charset="0"/>
            </a:endParaRPr>
          </a:p>
          <a:p>
            <a:pPr>
              <a:buFont typeface="Courier New" pitchFamily="49" charset="0"/>
              <a:buChar char="o"/>
            </a:pPr>
            <a:r>
              <a:rPr lang="en-US" sz="2000" dirty="0" smtClean="0">
                <a:latin typeface="Arial" pitchFamily="34" charset="0"/>
                <a:cs typeface="Arial" pitchFamily="34" charset="0"/>
              </a:rPr>
              <a:t>The elliptical orbit changes the distance to the Earth</a:t>
            </a:r>
            <a:endParaRPr lang="en-US" sz="2000" dirty="0">
              <a:latin typeface="Arial" pitchFamily="34" charset="0"/>
              <a:cs typeface="Arial" pitchFamily="34" charset="0"/>
            </a:endParaRPr>
          </a:p>
        </p:txBody>
      </p:sp>
      <p:sp>
        <p:nvSpPr>
          <p:cNvPr id="3" name="Title 2"/>
          <p:cNvSpPr>
            <a:spLocks noGrp="1"/>
          </p:cNvSpPr>
          <p:nvPr>
            <p:ph type="title"/>
          </p:nvPr>
        </p:nvSpPr>
        <p:spPr>
          <a:xfrm>
            <a:off x="457200" y="609600"/>
            <a:ext cx="8229600" cy="1143000"/>
          </a:xfrm>
        </p:spPr>
        <p:txBody>
          <a:bodyPr>
            <a:noAutofit/>
          </a:bodyPr>
          <a:lstStyle/>
          <a:p>
            <a:r>
              <a:rPr lang="en-US" sz="3600" dirty="0">
                <a:latin typeface="Arial" pitchFamily="34" charset="0"/>
                <a:cs typeface="Arial" pitchFamily="34" charset="0"/>
              </a:rPr>
              <a:t>Eccentricity classifications</a:t>
            </a:r>
            <a:r>
              <a:rPr lang="en-GB" sz="3600" dirty="0">
                <a:latin typeface="Arial" pitchFamily="34" charset="0"/>
                <a:cs typeface="Arial" pitchFamily="34" charset="0"/>
              </a:rPr>
              <a:t> of Orbit</a:t>
            </a:r>
            <a:r>
              <a:rPr lang="en-GB" sz="4000" dirty="0">
                <a:latin typeface="Arial" pitchFamily="34" charset="0"/>
                <a:cs typeface="Arial" pitchFamily="34" charset="0"/>
              </a:rPr>
              <a:t/>
            </a:r>
            <a:br>
              <a:rPr lang="en-GB" sz="4000" dirty="0">
                <a:latin typeface="Arial" pitchFamily="34" charset="0"/>
                <a:cs typeface="Arial" pitchFamily="34" charset="0"/>
              </a:rPr>
            </a:br>
            <a:r>
              <a:rPr lang="en-US" sz="4000" b="0" dirty="0">
                <a:effectLst/>
                <a:latin typeface="Arial" pitchFamily="34" charset="0"/>
                <a:cs typeface="Arial" pitchFamily="34" charset="0"/>
              </a:rPr>
              <a:t/>
            </a:r>
            <a:br>
              <a:rPr lang="en-US" sz="4000" b="0" dirty="0">
                <a:effectLst/>
                <a:latin typeface="Arial" pitchFamily="34" charset="0"/>
                <a:cs typeface="Arial" pitchFamily="34" charset="0"/>
              </a:rPr>
            </a:br>
            <a:endParaRPr lang="en-US" sz="4000" dirty="0">
              <a:latin typeface="Arial" pitchFamily="34" charset="0"/>
              <a:cs typeface="Arial" pitchFamily="34" charset="0"/>
            </a:endParaRPr>
          </a:p>
        </p:txBody>
      </p:sp>
    </p:spTree>
    <p:extLst>
      <p:ext uri="{BB962C8B-B14F-4D97-AF65-F5344CB8AC3E}">
        <p14:creationId xmlns:p14="http://schemas.microsoft.com/office/powerpoint/2010/main" val="41761071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latin typeface="Arial" pitchFamily="34" charset="0"/>
                <a:cs typeface="Arial" pitchFamily="34" charset="0"/>
              </a:rPr>
              <a:t>Elliptical </a:t>
            </a:r>
            <a:r>
              <a:rPr lang="en-US" sz="4000" dirty="0" err="1" smtClean="0">
                <a:latin typeface="Arial" pitchFamily="34" charset="0"/>
                <a:cs typeface="Arial" pitchFamily="34" charset="0"/>
              </a:rPr>
              <a:t>vs</a:t>
            </a:r>
            <a:r>
              <a:rPr lang="en-US" sz="4000" dirty="0" smtClean="0">
                <a:latin typeface="Arial" pitchFamily="34" charset="0"/>
                <a:cs typeface="Arial" pitchFamily="34" charset="0"/>
              </a:rPr>
              <a:t> circular </a:t>
            </a:r>
            <a:endParaRPr lang="en-US" sz="4000" dirty="0">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371600"/>
            <a:ext cx="6178763"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2714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lvl="1"/>
            <a:r>
              <a:rPr lang="en-GB" sz="4000" b="1" dirty="0" smtClean="0">
                <a:latin typeface="Arial" pitchFamily="34" charset="0"/>
                <a:cs typeface="Arial" pitchFamily="34" charset="0"/>
              </a:rPr>
              <a:t>Circular </a:t>
            </a:r>
            <a:r>
              <a:rPr lang="en-GB" sz="4000" b="1" dirty="0" err="1" smtClean="0">
                <a:latin typeface="Arial" pitchFamily="34" charset="0"/>
                <a:cs typeface="Arial" pitchFamily="34" charset="0"/>
              </a:rPr>
              <a:t>vs</a:t>
            </a:r>
            <a:r>
              <a:rPr lang="en-GB" sz="4000" b="1" dirty="0" smtClean="0">
                <a:latin typeface="Arial" pitchFamily="34" charset="0"/>
                <a:cs typeface="Arial" pitchFamily="34" charset="0"/>
              </a:rPr>
              <a:t> Elliptical</a:t>
            </a:r>
            <a:endParaRPr lang="en-GB" sz="4000" b="1"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76400"/>
            <a:ext cx="4587438"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1731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469709"/>
            <a:ext cx="8229600" cy="4788091"/>
          </a:xfrm>
        </p:spPr>
        <p:txBody>
          <a:bodyPr>
            <a:noAutofit/>
          </a:bodyPr>
          <a:lstStyle/>
          <a:p>
            <a:pPr algn="just"/>
            <a:r>
              <a:rPr lang="en-US" sz="2000" dirty="0">
                <a:latin typeface="Arial" pitchFamily="34" charset="0"/>
                <a:cs typeface="Arial" pitchFamily="34" charset="0"/>
              </a:rPr>
              <a:t>The point on an elliptical orbit at which the </a:t>
            </a:r>
            <a:r>
              <a:rPr lang="en-US" sz="2000" dirty="0" smtClean="0">
                <a:latin typeface="Arial" pitchFamily="34" charset="0"/>
                <a:cs typeface="Arial" pitchFamily="34" charset="0"/>
              </a:rPr>
              <a:t>satellite is </a:t>
            </a:r>
            <a:r>
              <a:rPr lang="en-US" sz="2000" dirty="0">
                <a:latin typeface="Arial" pitchFamily="34" charset="0"/>
                <a:cs typeface="Arial" pitchFamily="34" charset="0"/>
              </a:rPr>
              <a:t>closest to the Earth is called the</a:t>
            </a:r>
            <a:r>
              <a:rPr lang="en-US" sz="2000" b="1" dirty="0">
                <a:latin typeface="Arial" pitchFamily="34" charset="0"/>
                <a:cs typeface="Arial" pitchFamily="34" charset="0"/>
              </a:rPr>
              <a:t> perigee </a:t>
            </a:r>
            <a:r>
              <a:rPr lang="en-US" sz="2000" dirty="0">
                <a:latin typeface="Arial" pitchFamily="34" charset="0"/>
                <a:cs typeface="Arial" pitchFamily="34" charset="0"/>
              </a:rPr>
              <a:t>of the orbit, and the point </a:t>
            </a:r>
            <a:r>
              <a:rPr lang="en-US" sz="2000" dirty="0" smtClean="0">
                <a:latin typeface="Arial" pitchFamily="34" charset="0"/>
                <a:cs typeface="Arial" pitchFamily="34" charset="0"/>
              </a:rPr>
              <a:t>at which it is farthest away from the Earth is called the </a:t>
            </a:r>
            <a:r>
              <a:rPr lang="en-US" sz="2000" b="1" dirty="0" smtClean="0">
                <a:latin typeface="Arial" pitchFamily="34" charset="0"/>
                <a:cs typeface="Arial" pitchFamily="34" charset="0"/>
              </a:rPr>
              <a:t>apogee.</a:t>
            </a:r>
          </a:p>
          <a:p>
            <a:pPr marL="109728" indent="0" algn="just">
              <a:buNone/>
            </a:pPr>
            <a:endParaRPr lang="en-US" sz="2000" b="1" dirty="0" smtClean="0">
              <a:latin typeface="Arial" pitchFamily="34" charset="0"/>
              <a:cs typeface="Arial" pitchFamily="34" charset="0"/>
            </a:endParaRPr>
          </a:p>
          <a:p>
            <a:pPr algn="just"/>
            <a:r>
              <a:rPr lang="en-US" sz="2000" dirty="0">
                <a:latin typeface="Arial" pitchFamily="34" charset="0"/>
                <a:cs typeface="Arial" pitchFamily="34" charset="0"/>
              </a:rPr>
              <a:t>A satellite on an elliptical orbit moves faster when it is closer to the </a:t>
            </a:r>
            <a:r>
              <a:rPr lang="en-US" sz="2000" dirty="0" smtClean="0">
                <a:latin typeface="Arial" pitchFamily="34" charset="0"/>
                <a:cs typeface="Arial" pitchFamily="34" charset="0"/>
              </a:rPr>
              <a:t>Earth (near </a:t>
            </a:r>
            <a:r>
              <a:rPr lang="en-US" sz="2000" dirty="0">
                <a:latin typeface="Arial" pitchFamily="34" charset="0"/>
                <a:cs typeface="Arial" pitchFamily="34" charset="0"/>
              </a:rPr>
              <a:t>perigee) and more slowly when it is farther from the Earth (</a:t>
            </a:r>
            <a:r>
              <a:rPr lang="en-US" sz="2000" dirty="0" smtClean="0">
                <a:latin typeface="Arial" pitchFamily="34" charset="0"/>
                <a:cs typeface="Arial" pitchFamily="34" charset="0"/>
              </a:rPr>
              <a:t>near apogee</a:t>
            </a:r>
            <a:r>
              <a:rPr lang="en-US" sz="2000" dirty="0">
                <a:latin typeface="Arial" pitchFamily="34" charset="0"/>
                <a:cs typeface="Arial" pitchFamily="34" charset="0"/>
              </a:rPr>
              <a:t>).</a:t>
            </a:r>
            <a:endParaRPr lang="en-US" sz="2000" b="1" dirty="0" smtClean="0">
              <a:latin typeface="Arial" pitchFamily="34" charset="0"/>
              <a:cs typeface="Arial" pitchFamily="34" charset="0"/>
            </a:endParaRPr>
          </a:p>
          <a:p>
            <a:pPr marL="109728" indent="0" algn="just">
              <a:buNone/>
            </a:pPr>
            <a:endParaRPr lang="en-US" sz="2000" b="1" dirty="0">
              <a:latin typeface="Arial" pitchFamily="34" charset="0"/>
              <a:cs typeface="Arial" pitchFamily="34" charset="0"/>
            </a:endParaRPr>
          </a:p>
          <a:p>
            <a:pPr algn="just"/>
            <a:r>
              <a:rPr lang="en-US" sz="2000" b="1" dirty="0" smtClean="0">
                <a:latin typeface="Arial" pitchFamily="34" charset="0"/>
                <a:cs typeface="Arial" pitchFamily="34" charset="0"/>
              </a:rPr>
              <a:t>Orbit </a:t>
            </a:r>
            <a:r>
              <a:rPr lang="en-US" sz="2000" b="1" dirty="0">
                <a:latin typeface="Arial" pitchFamily="34" charset="0"/>
                <a:cs typeface="Arial" pitchFamily="34" charset="0"/>
              </a:rPr>
              <a:t>velocity:</a:t>
            </a:r>
            <a:r>
              <a:rPr lang="en-US" sz="2000" dirty="0">
                <a:latin typeface="Arial" pitchFamily="34" charset="0"/>
                <a:cs typeface="Arial" pitchFamily="34" charset="0"/>
              </a:rPr>
              <a:t>  </a:t>
            </a:r>
            <a:r>
              <a:rPr lang="en-US" sz="2000" dirty="0" smtClean="0">
                <a:latin typeface="Arial" pitchFamily="34" charset="0"/>
                <a:cs typeface="Arial" pitchFamily="34" charset="0"/>
              </a:rPr>
              <a:t>For </a:t>
            </a:r>
            <a:r>
              <a:rPr lang="en-US" sz="2000" dirty="0">
                <a:latin typeface="Arial" pitchFamily="34" charset="0"/>
                <a:cs typeface="Arial" pitchFamily="34" charset="0"/>
              </a:rPr>
              <a:t>a circular orbit it is always the same. However in the case of an elliptical one this is not the case as the speed changes dependent upon the position in the orbit. It reaches a maximum when it is closest to the Earth </a:t>
            </a:r>
            <a:r>
              <a:rPr lang="en-US" sz="2000" dirty="0" smtClean="0">
                <a:latin typeface="Arial" pitchFamily="34" charset="0"/>
                <a:cs typeface="Arial" pitchFamily="34" charset="0"/>
              </a:rPr>
              <a:t>and </a:t>
            </a:r>
            <a:r>
              <a:rPr lang="en-US" sz="2000" dirty="0">
                <a:latin typeface="Arial" pitchFamily="34" charset="0"/>
                <a:cs typeface="Arial" pitchFamily="34" charset="0"/>
              </a:rPr>
              <a:t>it is at its lowest speed when it is furthest away.</a:t>
            </a:r>
          </a:p>
          <a:p>
            <a:pPr algn="just"/>
            <a:endParaRPr lang="en-US" sz="2000" dirty="0">
              <a:latin typeface="Arial" pitchFamily="34" charset="0"/>
              <a:cs typeface="Arial" pitchFamily="34" charset="0"/>
            </a:endParaRPr>
          </a:p>
        </p:txBody>
      </p:sp>
    </p:spTree>
    <p:extLst>
      <p:ext uri="{BB962C8B-B14F-4D97-AF65-F5344CB8AC3E}">
        <p14:creationId xmlns:p14="http://schemas.microsoft.com/office/powerpoint/2010/main" val="17817115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498</TotalTime>
  <Words>117</Words>
  <Application>Microsoft Office PowerPoint</Application>
  <PresentationFormat>On-screen Show (4:3)</PresentationFormat>
  <Paragraphs>21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Concourse</vt:lpstr>
      <vt:lpstr>Eccentricity classifications of Orbit </vt:lpstr>
      <vt:lpstr>PowerPoint Presentation</vt:lpstr>
      <vt:lpstr>Eccentricity classifications of Orbit  </vt:lpstr>
      <vt:lpstr>Elliptical vs circular </vt:lpstr>
      <vt:lpstr>Circular vs Elliptical</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with  Wire shark</dc:title>
  <dc:creator>Muhammad Saqib Javed</dc:creator>
  <cp:lastModifiedBy>Sohail Aamer</cp:lastModifiedBy>
  <cp:revision>82</cp:revision>
  <dcterms:created xsi:type="dcterms:W3CDTF">2006-08-16T00:00:00Z</dcterms:created>
  <dcterms:modified xsi:type="dcterms:W3CDTF">2015-10-14T09:55:08Z</dcterms:modified>
</cp:coreProperties>
</file>