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0" r:id="rId3"/>
    <p:sldId id="271" r:id="rId4"/>
    <p:sldId id="272" r:id="rId5"/>
    <p:sldId id="273" r:id="rId6"/>
    <p:sldId id="298" r:id="rId7"/>
    <p:sldId id="274" r:id="rId8"/>
    <p:sldId id="299" r:id="rId9"/>
    <p:sldId id="300" r:id="rId10"/>
    <p:sldId id="30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Arial" pitchFamily="34" charset="0"/>
                <a:cs typeface="Arial" pitchFamily="34" charset="0"/>
              </a:rPr>
              <a:t>Error Detection and Correction 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8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c with err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1752600"/>
            <a:ext cx="3581400" cy="39624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2 cont…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Cyclic Redundancy Check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One of the most powerful and commonly used error detecting codes.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Given a m-bit block of bit sequence,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Sender generate an n-bit sequence known as a frame check sequence (FCS)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Resulting frame consisting of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m+n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bits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Exactly divisible by same predetermined number.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smtClean="0">
                <a:latin typeface="Times New Roman" pitchFamily="18" charset="0"/>
                <a:cs typeface="Times New Roman" pitchFamily="18" charset="0"/>
              </a:rPr>
              <a:t>Continue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division is based on modulo-2 Arithmetic.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process of modulo-2 binary division is the same as the familiar division process we use for decimal numbers.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divides the incoming frame by that number, and if there is no remainder,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There was no error otherwise there is an error and the message is discarded.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CRC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 descr="CR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1" y="1219200"/>
            <a:ext cx="6290758" cy="47879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At senders end;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Data m = 1010111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Divisor = 10010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 = 0000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8" descr="send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1447800"/>
            <a:ext cx="4267200" cy="44196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At receivers end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Message m = 1010111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Divisor = 10010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 = 1000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m+n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10101111000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continue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c examp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447800"/>
            <a:ext cx="5486400" cy="4267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Continue 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Check the same example if there is some error occurred.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At receivers end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Message m = 1000111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Divisor = 10010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 = 1000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m+n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10001111000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2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1409</TotalTime>
  <Words>185</Words>
  <Application>Microsoft Office PowerPoint</Application>
  <PresentationFormat>On-screen Show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Error Detection and Correction </vt:lpstr>
      <vt:lpstr>Cyclic Redundancy Check</vt:lpstr>
      <vt:lpstr>Continue </vt:lpstr>
      <vt:lpstr>CRC</vt:lpstr>
      <vt:lpstr>Example </vt:lpstr>
      <vt:lpstr>Example </vt:lpstr>
      <vt:lpstr>Example continue </vt:lpstr>
      <vt:lpstr>Example Continue  </vt:lpstr>
      <vt:lpstr>Example 2</vt:lpstr>
      <vt:lpstr>Example 2 cont…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asad.ullah</cp:lastModifiedBy>
  <cp:revision>140</cp:revision>
  <dcterms:created xsi:type="dcterms:W3CDTF">2006-08-16T00:00:00Z</dcterms:created>
  <dcterms:modified xsi:type="dcterms:W3CDTF">2016-01-08T07:30:58Z</dcterms:modified>
</cp:coreProperties>
</file>