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7" r:id="rId2"/>
    <p:sldId id="262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F446E-707C-48CB-BE20-4C183013A75F}" type="datetimeFigureOut">
              <a:rPr lang="en-US" smtClean="0"/>
              <a:pPr/>
              <a:t>9/23/2015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A55B45-E989-456A-A038-317254D640F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C24EC37-8113-4958-85B7-6EEDDD9FD497}" type="datetime1">
              <a:rPr lang="en-US" smtClean="0"/>
              <a:pPr/>
              <a:t>9/23/2015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fld id="{E1181F97-1BEE-46DA-8BC6-7DCF2AE79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DB4EC4-56E5-4F8A-AEEF-BA7C6FAAD0A1}" type="datetime1">
              <a:rPr lang="en-US" smtClean="0"/>
              <a:pPr/>
              <a:t>9/23/2015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81F97-1BEE-46DA-8BC6-7DCF2AE79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209170-C523-454A-9B3F-DC532E6A1B56}" type="datetime1">
              <a:rPr lang="en-US" smtClean="0"/>
              <a:pPr/>
              <a:t>9/23/2015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81F97-1BEE-46DA-8BC6-7DCF2AE79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53F986-2451-45AA-A663-0F2054AD6F1F}" type="datetime1">
              <a:rPr lang="en-US" smtClean="0"/>
              <a:pPr/>
              <a:t>9/23/2015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81F97-1BEE-46DA-8BC6-7DCF2AE79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816A7C06-AAB2-46E5-92B5-6A7F5AAE2F1C}" type="datetime1">
              <a:rPr lang="en-US" smtClean="0"/>
              <a:pPr/>
              <a:t>9/23/2015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E1181F97-1BEE-46DA-8BC6-7DCF2AE79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2A27D8B8-0700-420D-ABC2-8E53C07C0D90}" type="datetime1">
              <a:rPr lang="en-US" smtClean="0"/>
              <a:pPr/>
              <a:t>9/23/2015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E1181F97-1BEE-46DA-8BC6-7DCF2AE79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89E65C45-B55F-4DF0-BD8F-3F9ECF563F23}" type="datetime1">
              <a:rPr lang="en-US" smtClean="0"/>
              <a:pPr/>
              <a:t>9/23/2015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E1181F97-1BEE-46DA-8BC6-7DCF2AE79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B4666ADE-F7FE-4851-887E-2E66D8AEA4B5}" type="datetime1">
              <a:rPr lang="en-US" smtClean="0"/>
              <a:pPr/>
              <a:t>9/23/2015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E1181F97-1BEE-46DA-8BC6-7DCF2AE79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1CF7A9-E851-45A9-A4BF-1219B3F298B8}" type="datetime1">
              <a:rPr lang="en-US" smtClean="0"/>
              <a:pPr/>
              <a:t>9/23/2015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81F97-1BEE-46DA-8BC6-7DCF2AE79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272EB886-0C75-4EF6-933B-049BBE99AA8F}" type="datetime1">
              <a:rPr lang="en-US" smtClean="0"/>
              <a:pPr/>
              <a:t>9/23/2015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E1181F97-1BEE-46DA-8BC6-7DCF2AE79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fld id="{70427E4E-ED4A-4C13-A17C-B387D5A9EC8D}" type="datetime1">
              <a:rPr lang="en-US" smtClean="0"/>
              <a:pPr/>
              <a:t>9/23/2015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fld id="{E1181F97-1BEE-46DA-8BC6-7DCF2AE79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105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smtClean="0">
                <a:solidFill>
                  <a:schemeClr val="tx1"/>
                </a:solidFill>
              </a:defRPr>
            </a:lvl1pPr>
            <a:extLst/>
          </a:lstStyle>
          <a:p>
            <a:fld id="{49F128DF-EBC8-4C27-8363-9E7F0B7C0B7F}" type="datetime1">
              <a:rPr lang="en-US" smtClean="0"/>
              <a:pPr/>
              <a:t>9/23/2015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 smtClean="0">
                <a:solidFill>
                  <a:schemeClr val="tx1"/>
                </a:solidFill>
              </a:defRPr>
            </a:lvl1pPr>
            <a:extLst/>
          </a:lstStyle>
          <a:p>
            <a:fld id="{E1181F97-1BEE-46DA-8BC6-7DCF2AE79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1" fontAlgn="base" hangingPunct="1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1" fontAlgn="base" hangingPunct="1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Spread Spectrum</a:t>
            </a:r>
          </a:p>
        </p:txBody>
      </p:sp>
      <p:sp>
        <p:nvSpPr>
          <p:cNvPr id="12291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en-US" smtClean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81F97-1BEE-46DA-8BC6-7DCF2AE7982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295400"/>
            <a:ext cx="8382000" cy="4525962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Important encoding method for wireless communications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Analog &amp; digital data is encoded with analog signal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Spreads data over wide bandwidth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Makes jamming and interception harder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Two approaches, both in use: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Frequency Hopping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Direct Sequence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81F97-1BEE-46DA-8BC6-7DCF2AE7982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Spread Spectrum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3581400"/>
            <a:ext cx="3657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>
                <a:latin typeface="Times New Roman" pitchFamily="18" charset="0"/>
              </a:rPr>
              <a:t>Input is fed into a channel encoder </a:t>
            </a:r>
          </a:p>
          <a:p>
            <a:pPr lvl="1" eaLnBrk="1" hangingPunct="1"/>
            <a:r>
              <a:rPr lang="en-US" sz="2400" smtClean="0">
                <a:latin typeface="Times New Roman" pitchFamily="18" charset="0"/>
              </a:rPr>
              <a:t>Produces analog signal with narrow bandwidth</a:t>
            </a:r>
          </a:p>
          <a:p>
            <a:pPr eaLnBrk="1" hangingPunct="1"/>
            <a:r>
              <a:rPr lang="en-US" sz="2800" smtClean="0">
                <a:latin typeface="Times New Roman" pitchFamily="18" charset="0"/>
              </a:rPr>
              <a:t>Signal is further modulated using sequence of digits </a:t>
            </a:r>
          </a:p>
          <a:p>
            <a:pPr lvl="1" eaLnBrk="1" hangingPunct="1"/>
            <a:r>
              <a:rPr lang="en-US" sz="2400" smtClean="0">
                <a:latin typeface="Times New Roman" pitchFamily="18" charset="0"/>
              </a:rPr>
              <a:t>Spreading code or spreading sequence </a:t>
            </a:r>
          </a:p>
          <a:p>
            <a:pPr lvl="1" eaLnBrk="1" hangingPunct="1"/>
            <a:r>
              <a:rPr lang="en-US" sz="2400" smtClean="0">
                <a:latin typeface="Times New Roman" pitchFamily="18" charset="0"/>
              </a:rPr>
              <a:t>Generated by pseudonoise, or pseudo-random number generator</a:t>
            </a:r>
          </a:p>
          <a:p>
            <a:pPr eaLnBrk="1" hangingPunct="1"/>
            <a:r>
              <a:rPr lang="en-US" sz="2800" smtClean="0">
                <a:latin typeface="Times New Roman" pitchFamily="18" charset="0"/>
              </a:rPr>
              <a:t>Effect of modulation is to increase bandwidth of signal to be transmitted</a:t>
            </a:r>
          </a:p>
        </p:txBody>
      </p:sp>
      <p:sp>
        <p:nvSpPr>
          <p:cNvPr id="27136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latin typeface="Times New Roman" pitchFamily="18" charset="0"/>
              </a:rPr>
              <a:t>Spread Spectrum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81F97-1BEE-46DA-8BC6-7DCF2AE79820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>
                <a:latin typeface="Times New Roman" pitchFamily="18" charset="0"/>
              </a:rPr>
              <a:t>On receiving end, digit sequence is used to demodulate the spread spectrum signal</a:t>
            </a:r>
          </a:p>
          <a:p>
            <a:pPr eaLnBrk="1" hangingPunct="1"/>
            <a:r>
              <a:rPr lang="en-US" sz="2800" smtClean="0">
                <a:latin typeface="Times New Roman" pitchFamily="18" charset="0"/>
              </a:rPr>
              <a:t>Signal is fed into a channel decoder to recover data</a:t>
            </a:r>
          </a:p>
        </p:txBody>
      </p:sp>
      <p:sp>
        <p:nvSpPr>
          <p:cNvPr id="314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latin typeface="Times New Roman" pitchFamily="18" charset="0"/>
              </a:rPr>
              <a:t>Spread Spectrum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81F97-1BEE-46DA-8BC6-7DCF2AE79820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latin typeface="Times New Roman" pitchFamily="18" charset="0"/>
              </a:rPr>
              <a:t>Spread Spectrum</a:t>
            </a:r>
          </a:p>
        </p:txBody>
      </p:sp>
      <p:pic>
        <p:nvPicPr>
          <p:cNvPr id="1536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57400"/>
            <a:ext cx="9144000" cy="408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81F97-1BEE-46DA-8BC6-7DCF2AE79820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027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Times New Roman" pitchFamily="18" charset="0"/>
              </a:rPr>
              <a:t>What can be gained from apparent waste of spectrum?</a:t>
            </a:r>
          </a:p>
          <a:p>
            <a:pPr lvl="1" eaLnBrk="1" hangingPunct="1"/>
            <a:r>
              <a:rPr lang="en-US" dirty="0" smtClean="0">
                <a:latin typeface="Times New Roman" pitchFamily="18" charset="0"/>
              </a:rPr>
              <a:t>Immunity from various kinds of noise and multipath distortion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Anti-jamming performance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Interference immunity</a:t>
            </a:r>
          </a:p>
          <a:p>
            <a:pPr lvl="1" eaLnBrk="1" hangingPunct="1"/>
            <a:r>
              <a:rPr lang="en-US" dirty="0" smtClean="0">
                <a:latin typeface="Times New Roman" pitchFamily="18" charset="0"/>
              </a:rPr>
              <a:t>Can be used for hiding and encrypting signals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Low probability of intercept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Low transmit power density</a:t>
            </a:r>
          </a:p>
          <a:p>
            <a:pPr lvl="1" eaLnBrk="1" hangingPunct="1"/>
            <a:r>
              <a:rPr lang="en-US" dirty="0" smtClean="0">
                <a:latin typeface="Times New Roman" pitchFamily="18" charset="0"/>
              </a:rPr>
              <a:t>Several users can independently use the same higher bandwidth with very little interference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Multiple access communications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Multiple simultaneous transmissions</a:t>
            </a:r>
          </a:p>
        </p:txBody>
      </p:sp>
      <p:sp>
        <p:nvSpPr>
          <p:cNvPr id="27545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latin typeface="Times New Roman" pitchFamily="18" charset="0"/>
              </a:rPr>
              <a:t>Spread Spectrum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81F97-1BEE-46DA-8BC6-7DCF2AE79820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chap7</Template>
  <TotalTime>101</TotalTime>
  <Words>184</Words>
  <Application>Microsoft Office PowerPoint</Application>
  <PresentationFormat>On-screen Show (4:3)</PresentationFormat>
  <Paragraphs>37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Concourse</vt:lpstr>
      <vt:lpstr>Spread Spectrum</vt:lpstr>
      <vt:lpstr>Spread Spectrum</vt:lpstr>
      <vt:lpstr>Spread Spectrum</vt:lpstr>
      <vt:lpstr>Spread Spectrum</vt:lpstr>
      <vt:lpstr>Spread Spectrum</vt:lpstr>
      <vt:lpstr>Spread Spectrum</vt:lpstr>
    </vt:vector>
  </TitlesOfParts>
  <Company>Virtual University of Pakistan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Spread Spectrum</dc:title>
  <dc:creator>fouzia.jumani</dc:creator>
  <cp:lastModifiedBy>fouzia.jumani</cp:lastModifiedBy>
  <cp:revision>4</cp:revision>
  <dcterms:created xsi:type="dcterms:W3CDTF">2015-09-21T10:20:31Z</dcterms:created>
  <dcterms:modified xsi:type="dcterms:W3CDTF">2015-09-23T07:31:27Z</dcterms:modified>
</cp:coreProperties>
</file>