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912" autoAdjust="0"/>
    <p:restoredTop sz="94660"/>
  </p:normalViewPr>
  <p:slideViewPr>
    <p:cSldViewPr>
      <p:cViewPr>
        <p:scale>
          <a:sx n="75" d="100"/>
          <a:sy n="75" d="100"/>
        </p:scale>
        <p:origin x="-1794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Arial" pitchFamily="34" charset="0"/>
                <a:cs typeface="Arial" pitchFamily="34" charset="0"/>
              </a:rPr>
              <a:t>Error Detection and Correction </a:t>
            </a:r>
            <a:endParaRPr lang="en-US" sz="4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88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Use to send block of data 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data is divided into k segments each of m bits. 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segments are added using one complement arithmetic to get the sum.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sum is complemented to get the checksum.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checksum segment is sent along with the data segments.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Checksum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We have 32 bits of data we divide it into 4 segment each of 8bits.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11100101 00101101 11010100 10010011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Segment K=4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Message = 8 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11100101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00101101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11010100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10010011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Example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11100101 	1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segment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00101101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2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segment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00010010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	         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	Carry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added 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00010011	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11010100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segment</a:t>
            </a:r>
            <a:endParaRPr lang="en-US" sz="20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11100111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10010011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 4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segment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01111010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	         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	Carry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added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01111011 	Sum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10000100 	Checksum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At senders end: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All received segments are added using one complement arithmetic to get the sum.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sum is complemented.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If the result is zero, the data is accepted; otherwise rejected.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Continue…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94049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11100101 	1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segment</a:t>
            </a: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00101101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2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segment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00010010</a:t>
            </a: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	          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	Carry added 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00010011	</a:t>
            </a: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11010100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 3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segment</a:t>
            </a:r>
            <a:endParaRPr lang="en-US" sz="20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11100111</a:t>
            </a: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10010011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 4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segment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01111010</a:t>
            </a: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	          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	Carry added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01111011 	Sum</a:t>
            </a: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10000100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	Checksum 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11111111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00000000	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Complemented 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At receivers end: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checksum detects all errors involving an odd number of bits.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also detects most errors involving even number of bits.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Performance of checksum is comparable to that of two dimensional parity check.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Overhead 32+8=40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Less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than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two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dimensional parity check.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Performance</a:t>
            </a:r>
            <a:r>
              <a:rPr lang="en-US" dirty="0" smtClean="0"/>
              <a:t> 	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1366</TotalTime>
  <Words>178</Words>
  <Application>Microsoft Office PowerPoint</Application>
  <PresentationFormat>On-screen Show (4:3)</PresentationFormat>
  <Paragraphs>71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Concourse</vt:lpstr>
      <vt:lpstr>Error Detection and Correction </vt:lpstr>
      <vt:lpstr>Checksum</vt:lpstr>
      <vt:lpstr>Example </vt:lpstr>
      <vt:lpstr>At senders end: </vt:lpstr>
      <vt:lpstr>Continue… </vt:lpstr>
      <vt:lpstr>At receivers end: </vt:lpstr>
      <vt:lpstr>Performance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Analysis with  Wire shark</dc:title>
  <dc:creator>Muhammad Saqib Javed</dc:creator>
  <cp:lastModifiedBy>Asad Ullah</cp:lastModifiedBy>
  <cp:revision>122</cp:revision>
  <dcterms:created xsi:type="dcterms:W3CDTF">2006-08-16T00:00:00Z</dcterms:created>
  <dcterms:modified xsi:type="dcterms:W3CDTF">2015-10-14T18:41:09Z</dcterms:modified>
</cp:coreProperties>
</file>