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6" r:id="rId3"/>
    <p:sldId id="267"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12" autoAdjust="0"/>
    <p:restoredTop sz="94660"/>
  </p:normalViewPr>
  <p:slideViewPr>
    <p:cSldViewPr>
      <p:cViewPr>
        <p:scale>
          <a:sx n="75" d="100"/>
          <a:sy n="75" d="100"/>
        </p:scale>
        <p:origin x="-15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10/19/2015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10/19/2015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10/19/2015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10/19/2015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10/19/2015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1375"/>
            <a:ext cx="7772400" cy="1470025"/>
          </a:xfrm>
        </p:spPr>
        <p:txBody>
          <a:bodyPr>
            <a:normAutofit/>
          </a:bodyPr>
          <a:lstStyle/>
          <a:p>
            <a:pPr algn="ctr"/>
            <a:r>
              <a:rPr lang="en-US" sz="4000" dirty="0">
                <a:latin typeface="Times New Roman" pitchFamily="18" charset="0"/>
              </a:rPr>
              <a:t>Frequency Bands Available for Satellite Communications</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224188783"/>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457200"/>
            <a:ext cx="8229600" cy="1371600"/>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dirty="0" smtClean="0">
                <a:latin typeface="Aril"/>
              </a:rPr>
              <a:t>Frequency Bands</a:t>
            </a:r>
          </a:p>
        </p:txBody>
      </p:sp>
      <p:graphicFrame>
        <p:nvGraphicFramePr>
          <p:cNvPr id="5" name="Group 215"/>
          <p:cNvGraphicFramePr>
            <a:graphicFrameLocks/>
          </p:cNvGraphicFramePr>
          <p:nvPr>
            <p:extLst>
              <p:ext uri="{D42A27DB-BD31-4B8C-83A1-F6EECF244321}">
                <p14:modId xmlns:p14="http://schemas.microsoft.com/office/powerpoint/2010/main" val="812014027"/>
              </p:ext>
            </p:extLst>
          </p:nvPr>
        </p:nvGraphicFramePr>
        <p:xfrm>
          <a:off x="457200" y="1620518"/>
          <a:ext cx="8229600" cy="4124962"/>
        </p:xfrm>
        <a:graphic>
          <a:graphicData uri="http://schemas.openxmlformats.org/drawingml/2006/table">
            <a:tbl>
              <a:tblPr/>
              <a:tblGrid>
                <a:gridCol w="814388"/>
                <a:gridCol w="1957387"/>
                <a:gridCol w="2009775"/>
                <a:gridCol w="3448050"/>
              </a:tblGrid>
              <a:tr h="7080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Times New Roman" pitchFamily="18" charset="0"/>
                          <a:cs typeface="Times New Roman" pitchFamily="18" charset="0"/>
                        </a:rPr>
                        <a:t>Band</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smtClean="0">
                          <a:ln>
                            <a:noFill/>
                          </a:ln>
                          <a:solidFill>
                            <a:schemeClr val="tx1"/>
                          </a:solidFill>
                          <a:effectLst/>
                          <a:latin typeface="Times New Roman" pitchFamily="18" charset="0"/>
                          <a:cs typeface="Times New Roman" pitchFamily="18" charset="0"/>
                        </a:rPr>
                        <a:t>Frequency Range</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Times New Roman" pitchFamily="18" charset="0"/>
                          <a:cs typeface="Times New Roman" pitchFamily="18" charset="0"/>
                        </a:rPr>
                        <a:t>Total Bandwidth</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Times New Roman" pitchFamily="18" charset="0"/>
                          <a:cs typeface="Times New Roman" pitchFamily="18" charset="0"/>
                        </a:rPr>
                        <a:t>General Application</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folHlink"/>
                    </a:solidFill>
                  </a:tcPr>
                </a:tc>
              </a:tr>
              <a:tr h="4270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L</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cs typeface="Times New Roman" pitchFamily="18" charset="0"/>
                        </a:rPr>
                        <a:t>1 to 2 GHz</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cs typeface="Times New Roman" pitchFamily="18" charset="0"/>
                        </a:rPr>
                        <a:t>1 GHz</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Mobile satellite service (MSS)</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cs typeface="Times New Roman" pitchFamily="18" charset="0"/>
                        </a:rPr>
                        <a:t>S</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2 to 4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2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Times New Roman" pitchFamily="18" charset="0"/>
                          <a:cs typeface="Times New Roman" pitchFamily="18" charset="0"/>
                        </a:rPr>
                        <a:t>MSS, NASA, deep space research</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C</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4 to 8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4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Times New Roman" pitchFamily="18" charset="0"/>
                          <a:cs typeface="Times New Roman" pitchFamily="18" charset="0"/>
                        </a:rPr>
                        <a:t>Fixed satellite service (FSS)</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4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8 to 12.5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4.5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FSS military, terrestrial </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earth exploration</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weather </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satellites</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Ku</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12.5 to 18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5.5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FSS, broadcast satellite </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service (BSS</a:t>
                      </a: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K</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18 to 26.5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8.5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Times New Roman" pitchFamily="18" charset="0"/>
                          <a:cs typeface="Times New Roman" pitchFamily="18" charset="0"/>
                        </a:rPr>
                        <a:t>BSS, FSS</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Ka</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26.5 to 40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Times New Roman" pitchFamily="18" charset="0"/>
                          <a:cs typeface="Times New Roman" pitchFamily="18" charset="0"/>
                        </a:rPr>
                        <a:t>13.5 GHz</a:t>
                      </a:r>
                      <a:endParaRPr kumimoji="0" lang="en-GB" sz="32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Times New Roman" pitchFamily="18" charset="0"/>
                          <a:cs typeface="Times New Roman" pitchFamily="18" charset="0"/>
                        </a:rPr>
                        <a:t>FSS</a:t>
                      </a:r>
                      <a:endParaRPr kumimoji="0" lang="en-GB" sz="32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50359271"/>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lnSpc>
                <a:spcPct val="80000"/>
              </a:lnSpc>
            </a:pPr>
            <a:r>
              <a:rPr lang="en-GB" sz="2000" b="1" dirty="0">
                <a:latin typeface="Arial" pitchFamily="34" charset="0"/>
                <a:cs typeface="Arial" pitchFamily="34" charset="0"/>
              </a:rPr>
              <a:t>Mobile Satellite Service (MSS): </a:t>
            </a:r>
            <a:r>
              <a:rPr lang="en-GB" sz="1800" dirty="0">
                <a:latin typeface="Arial" pitchFamily="34" charset="0"/>
                <a:cs typeface="Arial" pitchFamily="34" charset="0"/>
              </a:rPr>
              <a:t>Is a satellite system which uses portable terrestrial terminals. MSS terminals may be mounted on a ship, an airplane,  an automobile or may even be carried by an individual. The most promising application of Mobile Satellite Service is portable satellite telephones which will enable phone service anywhere on the globe. Another application is global positioning systems (GPS)</a:t>
            </a:r>
          </a:p>
          <a:p>
            <a:pPr algn="just">
              <a:lnSpc>
                <a:spcPct val="80000"/>
              </a:lnSpc>
            </a:pPr>
            <a:endParaRPr lang="en-GB" sz="1800" b="1" dirty="0">
              <a:latin typeface="Aril"/>
            </a:endParaRPr>
          </a:p>
          <a:p>
            <a:pPr algn="just">
              <a:lnSpc>
                <a:spcPct val="80000"/>
              </a:lnSpc>
            </a:pPr>
            <a:r>
              <a:rPr lang="en-GB" sz="2000" b="1" dirty="0">
                <a:latin typeface="Aril"/>
              </a:rPr>
              <a:t>Fixed Satellite Services (FSS)</a:t>
            </a:r>
            <a:r>
              <a:rPr lang="en-GB" sz="2000" dirty="0">
                <a:latin typeface="Aril"/>
              </a:rPr>
              <a:t>: </a:t>
            </a:r>
            <a:r>
              <a:rPr lang="en-GB" sz="1800" dirty="0" smtClean="0">
                <a:latin typeface="Aril"/>
              </a:rPr>
              <a:t>Broadcast </a:t>
            </a:r>
            <a:r>
              <a:rPr lang="en-GB" sz="1800" dirty="0">
                <a:latin typeface="Aril"/>
              </a:rPr>
              <a:t>used between TV networks. </a:t>
            </a:r>
            <a:endParaRPr lang="en-GB" sz="1800" dirty="0" smtClean="0">
              <a:latin typeface="Aril"/>
            </a:endParaRPr>
          </a:p>
          <a:p>
            <a:pPr marL="109728" indent="0" algn="just">
              <a:lnSpc>
                <a:spcPct val="80000"/>
              </a:lnSpc>
              <a:buNone/>
            </a:pPr>
            <a:endParaRPr lang="en-GB" sz="1800" b="1" dirty="0">
              <a:latin typeface="Aril"/>
            </a:endParaRPr>
          </a:p>
          <a:p>
            <a:pPr algn="just">
              <a:lnSpc>
                <a:spcPct val="80000"/>
              </a:lnSpc>
            </a:pPr>
            <a:r>
              <a:rPr lang="en-GB" sz="2000" b="1" dirty="0" smtClean="0">
                <a:latin typeface="Aril"/>
              </a:rPr>
              <a:t>Broadcast </a:t>
            </a:r>
            <a:r>
              <a:rPr lang="en-GB" sz="2000" b="1" dirty="0">
                <a:latin typeface="Aril"/>
              </a:rPr>
              <a:t>Satellite Service(BSS)</a:t>
            </a:r>
            <a:r>
              <a:rPr lang="en-GB" sz="2000" dirty="0">
                <a:latin typeface="Aril"/>
              </a:rPr>
              <a:t>: </a:t>
            </a:r>
            <a:r>
              <a:rPr lang="en-GB" sz="1800" dirty="0" smtClean="0">
                <a:latin typeface="Aril"/>
              </a:rPr>
              <a:t>These satellites transmits signals </a:t>
            </a:r>
            <a:r>
              <a:rPr lang="en-GB" sz="1800" dirty="0">
                <a:latin typeface="Aril"/>
              </a:rPr>
              <a:t>to </a:t>
            </a:r>
            <a:r>
              <a:rPr lang="en-GB" sz="1800" dirty="0" smtClean="0">
                <a:latin typeface="Aril"/>
              </a:rPr>
              <a:t>different </a:t>
            </a:r>
            <a:r>
              <a:rPr lang="en-GB" sz="1800" dirty="0">
                <a:latin typeface="Aril"/>
              </a:rPr>
              <a:t>small DBS(Direct Broadcast Satellite) satellite </a:t>
            </a:r>
            <a:r>
              <a:rPr lang="en-GB" sz="1800" dirty="0" smtClean="0">
                <a:latin typeface="Aril"/>
              </a:rPr>
              <a:t>dishes.</a:t>
            </a:r>
            <a:endParaRPr lang="en-US" sz="2000" dirty="0">
              <a:latin typeface="Aril"/>
            </a:endParaRPr>
          </a:p>
        </p:txBody>
      </p:sp>
      <p:sp>
        <p:nvSpPr>
          <p:cNvPr id="3" name="Title 2"/>
          <p:cNvSpPr>
            <a:spLocks noGrp="1"/>
          </p:cNvSpPr>
          <p:nvPr>
            <p:ph type="title"/>
          </p:nvPr>
        </p:nvSpPr>
        <p:spPr>
          <a:xfrm>
            <a:off x="457200" y="457200"/>
            <a:ext cx="8229600" cy="1143000"/>
          </a:xfrm>
        </p:spPr>
        <p:txBody>
          <a:bodyPr>
            <a:normAutofit/>
          </a:bodyPr>
          <a:lstStyle/>
          <a:p>
            <a:r>
              <a:rPr lang="en-GB" sz="4000" dirty="0">
                <a:solidFill>
                  <a:schemeClr val="tx1"/>
                </a:solidFill>
                <a:latin typeface="Aril"/>
              </a:rPr>
              <a:t>General Applications</a:t>
            </a:r>
            <a:endParaRPr lang="en-US" sz="4000" dirty="0">
              <a:solidFill>
                <a:schemeClr val="tx1"/>
              </a:solidFill>
              <a:latin typeface="Aril"/>
            </a:endParaRPr>
          </a:p>
        </p:txBody>
      </p:sp>
    </p:spTree>
    <p:extLst>
      <p:ext uri="{BB962C8B-B14F-4D97-AF65-F5344CB8AC3E}">
        <p14:creationId xmlns:p14="http://schemas.microsoft.com/office/powerpoint/2010/main" val="5863820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486</TotalTime>
  <Words>206</Words>
  <Application>Microsoft Office PowerPoint</Application>
  <PresentationFormat>On-screen Show (4:3)</PresentationFormat>
  <Paragraphs>40</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Concourse</vt:lpstr>
      <vt:lpstr>Frequency Bands Available for Satellite Communications</vt:lpstr>
      <vt:lpstr>PowerPoint Presentation</vt:lpstr>
      <vt:lpstr>General Applications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Sohail Aamer</cp:lastModifiedBy>
  <cp:revision>87</cp:revision>
  <dcterms:created xsi:type="dcterms:W3CDTF">2006-08-16T00:00:00Z</dcterms:created>
  <dcterms:modified xsi:type="dcterms:W3CDTF">2015-10-19T10:12:42Z</dcterms:modified>
</cp:coreProperties>
</file>