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6"/>
  </p:notesMasterIdLst>
  <p:sldIdLst>
    <p:sldId id="256" r:id="rId2"/>
    <p:sldId id="261" r:id="rId3"/>
    <p:sldId id="262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387" autoAdjust="0"/>
  </p:normalViewPr>
  <p:slideViewPr>
    <p:cSldViewPr>
      <p:cViewPr>
        <p:scale>
          <a:sx n="60" d="100"/>
          <a:sy n="60" d="100"/>
        </p:scale>
        <p:origin x="-1656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CE03A-44F0-450D-8027-E203311AE49D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EBF868-A772-46FE-901D-A06CDA90F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924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752601"/>
            <a:ext cx="8153400" cy="2057399"/>
          </a:xfrm>
        </p:spPr>
        <p:txBody>
          <a:bodyPr>
            <a:normAutofit/>
          </a:bodyPr>
          <a:lstStyle/>
          <a:p>
            <a:r>
              <a:rPr kumimoji="1" lang="en-GB" dirty="0" err="1" smtClean="0"/>
              <a:t>Analog</a:t>
            </a:r>
            <a:r>
              <a:rPr kumimoji="1" lang="en-GB" dirty="0" smtClean="0"/>
              <a:t> </a:t>
            </a:r>
            <a:r>
              <a:rPr kumimoji="1" lang="en-GB" dirty="0"/>
              <a:t>Data to Digital Signal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2523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dirty="0" smtClean="0"/>
              <a:t>Digitization </a:t>
            </a:r>
            <a:r>
              <a:rPr kumimoji="1" lang="en-US" dirty="0"/>
              <a:t>is conversion of analog data into digital data which can then:</a:t>
            </a:r>
          </a:p>
          <a:p>
            <a:pPr lvl="1"/>
            <a:r>
              <a:rPr kumimoji="1" lang="en-US" dirty="0"/>
              <a:t>be transmitted using NRZ-L</a:t>
            </a:r>
          </a:p>
          <a:p>
            <a:pPr lvl="1"/>
            <a:r>
              <a:rPr kumimoji="1" lang="en-US" dirty="0"/>
              <a:t>be transmitted using code other than NRZ-L</a:t>
            </a:r>
          </a:p>
          <a:p>
            <a:pPr lvl="1"/>
            <a:r>
              <a:rPr kumimoji="1" lang="en-US" dirty="0"/>
              <a:t>be converted to analog signal</a:t>
            </a:r>
          </a:p>
          <a:p>
            <a:r>
              <a:rPr kumimoji="1" lang="en-US" dirty="0" smtClean="0"/>
              <a:t>Analog </a:t>
            </a:r>
            <a:r>
              <a:rPr kumimoji="1" lang="en-US" dirty="0"/>
              <a:t>to digital conversion done using a </a:t>
            </a:r>
            <a:r>
              <a:rPr kumimoji="1" lang="en-US" dirty="0" smtClean="0"/>
              <a:t>codec (coder-decoder)</a:t>
            </a:r>
            <a:endParaRPr kumimoji="1" lang="en-US" dirty="0"/>
          </a:p>
          <a:p>
            <a:pPr lvl="1"/>
            <a:r>
              <a:rPr kumimoji="1" lang="en-US" dirty="0"/>
              <a:t>pulse code modulation</a:t>
            </a:r>
          </a:p>
          <a:p>
            <a:pPr lvl="1"/>
            <a:r>
              <a:rPr kumimoji="1" lang="en-US" dirty="0"/>
              <a:t>delta </a:t>
            </a:r>
            <a:r>
              <a:rPr kumimoji="1" lang="en-US" dirty="0" smtClean="0"/>
              <a:t>modulation</a:t>
            </a:r>
            <a:endParaRPr kumimoji="1"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GB" dirty="0" err="1"/>
              <a:t>Analog</a:t>
            </a:r>
            <a:r>
              <a:rPr kumimoji="1" lang="en-GB" dirty="0"/>
              <a:t> Data to </a:t>
            </a:r>
            <a:r>
              <a:rPr kumimoji="1" lang="en-GB" dirty="0" smtClean="0"/>
              <a:t>Digital </a:t>
            </a:r>
            <a:r>
              <a:rPr kumimoji="1" lang="en-GB" dirty="0"/>
              <a:t>Signal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17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GB" dirty="0"/>
              <a:t>Digitizing </a:t>
            </a:r>
            <a:r>
              <a:rPr kumimoji="1" lang="en-GB" dirty="0" err="1"/>
              <a:t>Analog</a:t>
            </a:r>
            <a:r>
              <a:rPr kumimoji="1" lang="en-GB" dirty="0"/>
              <a:t> Data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89" b="47284"/>
          <a:stretch>
            <a:fillRect/>
          </a:stretch>
        </p:blipFill>
        <p:spPr bwMode="auto">
          <a:xfrm>
            <a:off x="533400" y="1752600"/>
            <a:ext cx="7923213" cy="158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7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53" b="47284"/>
          <a:stretch>
            <a:fillRect/>
          </a:stretch>
        </p:blipFill>
        <p:spPr bwMode="auto">
          <a:xfrm>
            <a:off x="2820988" y="3962400"/>
            <a:ext cx="3913187" cy="158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7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3"/>
          <p:cNvSpPr txBox="1"/>
          <p:nvPr/>
        </p:nvSpPr>
        <p:spPr>
          <a:xfrm>
            <a:off x="2057399" y="5788223"/>
            <a:ext cx="6934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(Ref: </a:t>
            </a:r>
            <a:r>
              <a:rPr lang="en-US" sz="1400" dirty="0" smtClean="0"/>
              <a:t>Wireless Communications and Networks; 2</a:t>
            </a:r>
            <a:r>
              <a:rPr lang="en-US" sz="1400" baseline="30000" dirty="0" smtClean="0"/>
              <a:t>nd</a:t>
            </a:r>
            <a:r>
              <a:rPr lang="en-US" sz="1400" dirty="0" smtClean="0"/>
              <a:t> Edition by William </a:t>
            </a:r>
            <a:r>
              <a:rPr lang="en-US" sz="1400" dirty="0"/>
              <a:t>Stallings)</a:t>
            </a:r>
          </a:p>
        </p:txBody>
      </p:sp>
    </p:spTree>
    <p:extLst>
      <p:ext uri="{BB962C8B-B14F-4D97-AF65-F5344CB8AC3E}">
        <p14:creationId xmlns:p14="http://schemas.microsoft.com/office/powerpoint/2010/main" val="241008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Wireless Communications and </a:t>
            </a:r>
            <a:r>
              <a:rPr lang="en-US" sz="2800" dirty="0" smtClean="0"/>
              <a:t>Networks, </a:t>
            </a:r>
            <a:r>
              <a:rPr lang="en-US" sz="2800" dirty="0"/>
              <a:t>2</a:t>
            </a:r>
            <a:r>
              <a:rPr lang="en-US" sz="2800" baseline="30000" dirty="0"/>
              <a:t>nd</a:t>
            </a:r>
            <a:r>
              <a:rPr lang="en-US" sz="2800" dirty="0"/>
              <a:t> </a:t>
            </a:r>
            <a:r>
              <a:rPr lang="en-US" sz="2800" dirty="0" smtClean="0"/>
              <a:t>Edition, </a:t>
            </a:r>
            <a:r>
              <a:rPr lang="en-US" sz="2800" dirty="0"/>
              <a:t>by William </a:t>
            </a:r>
            <a:r>
              <a:rPr lang="en-US" sz="2800" dirty="0" smtClean="0"/>
              <a:t>Stallings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8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1891</TotalTime>
  <Words>84</Words>
  <Application>Microsoft Office PowerPoint</Application>
  <PresentationFormat>On-screen Show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Concourse</vt:lpstr>
      <vt:lpstr>Analog Data to Digital Signal</vt:lpstr>
      <vt:lpstr>Analog Data to Digital Signal</vt:lpstr>
      <vt:lpstr>Digitizing Analog Data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CSS</dc:title>
  <dc:creator>Khaqan Khawer</dc:creator>
  <cp:lastModifiedBy>Hasnain Ahmed</cp:lastModifiedBy>
  <cp:revision>98</cp:revision>
  <dcterms:created xsi:type="dcterms:W3CDTF">2015-03-02T09:08:23Z</dcterms:created>
  <dcterms:modified xsi:type="dcterms:W3CDTF">2015-11-04T10:43:11Z</dcterms:modified>
</cp:coreProperties>
</file>