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67" r:id="rId3"/>
    <p:sldId id="261" r:id="rId4"/>
    <p:sldId id="271" r:id="rId5"/>
    <p:sldId id="269" r:id="rId6"/>
    <p:sldId id="27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5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E222F-9B9E-436A-A917-AF5A6340701A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1D33-1E81-4648-9BB7-67215B143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77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E1D33-1E81-4648-9BB7-67215B1434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0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28800"/>
            <a:ext cx="7848600" cy="1828800"/>
          </a:xfrm>
        </p:spPr>
        <p:txBody>
          <a:bodyPr>
            <a:normAutofit/>
          </a:bodyPr>
          <a:lstStyle/>
          <a:p>
            <a:pPr lvl="0" algn="ctr"/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Introduction to Satellite 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Communication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200" dirty="0" smtClean="0">
                <a:latin typeface="Arial" pitchFamily="34" charset="0"/>
                <a:cs typeface="Arial" pitchFamily="34" charset="0"/>
              </a:rPr>
              <a:t>Communication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means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convey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or transfer of information from one place to another place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marL="109728" indent="0" algn="just">
              <a:buNone/>
            </a:pP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200" dirty="0" smtClean="0">
                <a:latin typeface="Arial" pitchFamily="34" charset="0"/>
                <a:cs typeface="Arial" pitchFamily="34" charset="0"/>
              </a:rPr>
              <a:t>Satellite is one of multiple ways of communication.</a:t>
            </a:r>
          </a:p>
          <a:p>
            <a:pPr marL="109728" indent="0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Satellite:</a:t>
            </a:r>
          </a:p>
          <a:p>
            <a:pPr marL="109728" indent="0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2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satellite is an object that orbits or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rotates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around another object.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example, Earth is a satellite because it orbits the sun. Likewise, the moon is a satellite because it orbits Earth.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Generally,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the word "satellite" refers to a machine that is launched into space and moves around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Earth.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8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Satellite </a:t>
            </a:r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communication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communication is the use of artificial satellites that transmit/ receive signals from an earth station and then retransmit the signal to other earth stations.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29604"/>
            <a:ext cx="7162800" cy="3490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41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66928" indent="-457200" algn="just" fontAlgn="t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An earth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station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transmits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the desired signal to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66928" indent="-457200" algn="just" fontAlgn="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satellite amplifies the incoming signal and changes the frequency</a:t>
            </a:r>
          </a:p>
          <a:p>
            <a:pPr marL="566928" indent="-457200" algn="just" fontAlgn="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satellite transmits the signal back to Earth</a:t>
            </a:r>
          </a:p>
          <a:p>
            <a:pPr marL="566928" indent="-457200" algn="just" fontAlgn="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ground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station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receives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signal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077200" cy="1112838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Satellite communications involves four steps:</a:t>
            </a:r>
            <a:br>
              <a:rPr lang="en-US" sz="2800" dirty="0">
                <a:latin typeface="Arial" pitchFamily="34" charset="0"/>
                <a:cs typeface="Arial" pitchFamily="34" charset="0"/>
              </a:rPr>
            </a:b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24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724400"/>
          </a:xfrm>
        </p:spPr>
        <p:txBody>
          <a:bodyPr>
            <a:noAutofit/>
          </a:bodyPr>
          <a:lstStyle/>
          <a:p>
            <a:pPr lvl="1" algn="just"/>
            <a:endParaRPr lang="en-US" sz="2600" dirty="0" smtClean="0"/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Satellites can be used for </a:t>
            </a:r>
          </a:p>
          <a:p>
            <a:pPr lvl="1" algn="just"/>
            <a:r>
              <a:rPr lang="en-US" sz="2000" dirty="0">
                <a:latin typeface="Arial" pitchFamily="34" charset="0"/>
                <a:cs typeface="Arial" pitchFamily="34" charset="0"/>
              </a:rPr>
              <a:t>Radio</a:t>
            </a:r>
          </a:p>
          <a:p>
            <a:pPr lvl="1" algn="just"/>
            <a:r>
              <a:rPr lang="en-US" sz="2000" dirty="0">
                <a:latin typeface="Arial" pitchFamily="34" charset="0"/>
                <a:cs typeface="Arial" pitchFamily="34" charset="0"/>
              </a:rPr>
              <a:t>Television broadcasting</a:t>
            </a:r>
          </a:p>
          <a:p>
            <a:pPr lvl="1" algn="just"/>
            <a:r>
              <a:rPr lang="en-US" sz="2000" dirty="0">
                <a:latin typeface="Arial" pitchFamily="34" charset="0"/>
                <a:cs typeface="Arial" pitchFamily="34" charset="0"/>
              </a:rPr>
              <a:t>Mobile telephones. </a:t>
            </a:r>
          </a:p>
          <a:p>
            <a:pPr lvl="1" algn="just"/>
            <a:r>
              <a:rPr lang="en-US" sz="2000" dirty="0">
                <a:latin typeface="Arial" pitchFamily="34" charset="0"/>
                <a:cs typeface="Arial" pitchFamily="34" charset="0"/>
              </a:rPr>
              <a:t>weather tracking</a:t>
            </a:r>
          </a:p>
          <a:p>
            <a:pPr lvl="1" algn="just"/>
            <a:r>
              <a:rPr lang="en-US" sz="2000" dirty="0">
                <a:latin typeface="Arial" pitchFamily="34" charset="0"/>
                <a:cs typeface="Arial" pitchFamily="34" charset="0"/>
              </a:rPr>
              <a:t>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igh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speed internet</a:t>
            </a:r>
          </a:p>
          <a:p>
            <a:pPr lvl="1"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And more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Why Use Satellite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? </a:t>
            </a:r>
            <a:r>
              <a:rPr lang="en-US" sz="4400" dirty="0"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>
                <a:latin typeface="Arial" pitchFamily="34" charset="0"/>
                <a:cs typeface="Arial" pitchFamily="34" charset="0"/>
              </a:rPr>
            </a:br>
            <a:endParaRPr lang="en-US" sz="4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60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 and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Terrestrial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communication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both are examples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wireless communication systems.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communication systems differ from terrestrial systems in that the transmitter is not based on the ground but in the sky.</a:t>
            </a:r>
          </a:p>
          <a:p>
            <a:pPr algn="just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Terrestrial systems depend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on a network of ground-based transmitters and receivers and for this reason they are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referred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to as "terrestrial"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systems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Satellite VS Terrestrial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12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611</TotalTime>
  <Words>226</Words>
  <Application>Microsoft Office PowerPoint</Application>
  <PresentationFormat>On-screen Show (4:3)</PresentationFormat>
  <Paragraphs>32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Introduction to Satellite communication</vt:lpstr>
      <vt:lpstr>Communication:</vt:lpstr>
      <vt:lpstr>Satellite communication</vt:lpstr>
      <vt:lpstr>Satellite communications involves four steps: </vt:lpstr>
      <vt:lpstr>Why Use Satellite?  </vt:lpstr>
      <vt:lpstr>Satellite VS Terrestrial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Sohail Aamer</cp:lastModifiedBy>
  <cp:revision>125</cp:revision>
  <dcterms:created xsi:type="dcterms:W3CDTF">2006-08-16T00:00:00Z</dcterms:created>
  <dcterms:modified xsi:type="dcterms:W3CDTF">2015-10-12T05:12:12Z</dcterms:modified>
</cp:coreProperties>
</file>