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A5A32A2-2C13-4CC0-8328-A5AC0DDF86BF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3E0D2AC-199F-431C-9E04-0DF7B2882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BFF47-C5D1-4220-A137-EA0E1C7A766B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1EC03-051F-4555-B7E5-1EBFE2CF2B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EB814-AA33-44A7-9D05-3387055AB83B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53C7E-F3DA-4E1E-BB3F-FA624071AB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06108-0ECC-4D1E-9648-2E99B5B11472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031A6-F220-4F75-84AB-05A47A745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1955075-45E2-49C6-9278-BA160EB47D98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FAD5192-54A7-4756-AF29-335F16186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F8BB61B-C922-4DE5-8DD4-4E11380DB7EF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0E2EB82-5532-4286-A96F-50E7C6152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500CA74-17D9-4DD0-A519-95AE67F4FB58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0EEBE376-51A9-4EDB-A7C2-160417B5B6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2930A28-7083-4655-AAA6-2AE3A52D1366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0A042AE-C5C8-4A03-8911-14664F232D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FBF21-13E7-42B5-B373-7E3E3A817CDD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A6AAE-AA38-4223-8C32-4F170A31F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537D9E8-79CC-4787-B47E-47BD5E09B703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C8D9BDCB-8964-4451-B15F-553628C9A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4CC6ADD-53DF-4238-ABD9-B05A0D5A7928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D96C91E-6BC4-45FF-AB88-AD1EC5FD3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6F593C2-30FC-42DA-9F45-ECCA0F81F207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EE101C1-AD85-4682-8EAB-BF10FB5EE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PN </a:t>
            </a:r>
            <a:r>
              <a:rPr lang="en-US" dirty="0">
                <a:latin typeface="Times New Roman" pitchFamily="18" charset="0"/>
              </a:rPr>
              <a:t>Properties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</a:rPr>
              <a:t>Randomness</a:t>
            </a:r>
          </a:p>
          <a:p>
            <a:pPr lvl="1"/>
            <a:r>
              <a:rPr lang="en-US" smtClean="0">
                <a:latin typeface="Times New Roman" pitchFamily="18" charset="0"/>
              </a:rPr>
              <a:t>Uniform distribution</a:t>
            </a:r>
          </a:p>
          <a:p>
            <a:pPr lvl="2"/>
            <a:r>
              <a:rPr lang="en-US" smtClean="0">
                <a:latin typeface="Times New Roman" pitchFamily="18" charset="0"/>
              </a:rPr>
              <a:t>Balance property</a:t>
            </a:r>
          </a:p>
          <a:p>
            <a:pPr lvl="2"/>
            <a:r>
              <a:rPr lang="en-US" smtClean="0">
                <a:latin typeface="Times New Roman" pitchFamily="18" charset="0"/>
              </a:rPr>
              <a:t>Run property</a:t>
            </a:r>
          </a:p>
          <a:p>
            <a:pPr lvl="1"/>
            <a:r>
              <a:rPr lang="en-US" smtClean="0">
                <a:latin typeface="Times New Roman" pitchFamily="18" charset="0"/>
              </a:rPr>
              <a:t>Independence</a:t>
            </a:r>
          </a:p>
          <a:p>
            <a:pPr lvl="1"/>
            <a:r>
              <a:rPr lang="en-US" smtClean="0">
                <a:latin typeface="Times New Roman" pitchFamily="18" charset="0"/>
              </a:rPr>
              <a:t>Correlation property</a:t>
            </a:r>
          </a:p>
          <a:p>
            <a:r>
              <a:rPr lang="en-US" smtClean="0">
                <a:latin typeface="Times New Roman" pitchFamily="18" charset="0"/>
              </a:rPr>
              <a:t>Unpredictability</a:t>
            </a:r>
          </a:p>
        </p:txBody>
      </p:sp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Important PN Properties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b="1" smtClean="0">
                <a:latin typeface="Times New Roman" pitchFamily="18" charset="0"/>
              </a:rPr>
              <a:t>Randomness:</a:t>
            </a:r>
            <a:r>
              <a:rPr lang="en-US" smtClean="0">
                <a:latin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The following criteria are used to validate that a sequence of numbers is random</a:t>
            </a:r>
          </a:p>
          <a:p>
            <a:pPr lvl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Uniform distribution: </a:t>
            </a:r>
          </a:p>
          <a:p>
            <a:pPr lvl="2"/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The distribution of numbers in the sequence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should be uniform</a:t>
            </a:r>
          </a:p>
          <a:p>
            <a:pPr lvl="2"/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frequency of occurrence of each of the numbers should be approximately the same.</a:t>
            </a:r>
          </a:p>
          <a:p>
            <a:endParaRPr lang="en-US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Important PN Properties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1" indent="-255588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smtClean="0"/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Uniform distribution: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Has two properties </a:t>
            </a:r>
          </a:p>
          <a:p>
            <a:pPr marL="603250" lvl="2" indent="-255588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sz="2300" b="1" smtClean="0">
                <a:latin typeface="Times New Roman" pitchFamily="18" charset="0"/>
                <a:cs typeface="Times New Roman" pitchFamily="18" charset="0"/>
              </a:rPr>
              <a:t>Balance property: </a:t>
            </a:r>
            <a:r>
              <a:rPr lang="en-US" sz="2300" smtClean="0">
                <a:latin typeface="Times New Roman" pitchFamily="18" charset="0"/>
                <a:cs typeface="Times New Roman" pitchFamily="18" charset="0"/>
              </a:rPr>
              <a:t>In a long sequence the fraction of binary ones  should approach 1/2.</a:t>
            </a:r>
          </a:p>
          <a:p>
            <a:pPr marL="603250" lvl="2" indent="-255588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sz="2300" b="1" smtClean="0">
                <a:latin typeface="Times New Roman" pitchFamily="18" charset="0"/>
                <a:cs typeface="Times New Roman" pitchFamily="18" charset="0"/>
              </a:rPr>
              <a:t>Run property: </a:t>
            </a:r>
            <a:r>
              <a:rPr lang="en-US" sz="2300" smtClean="0">
                <a:latin typeface="Times New Roman" pitchFamily="18" charset="0"/>
                <a:cs typeface="Times New Roman" pitchFamily="18" charset="0"/>
              </a:rPr>
              <a:t>A run is a sequence of all 1s or a sequence of all Os. The appearance of the alternate digit marks the beginning of a new run. About one-half of the runs of each type should be of length 1, 0ne-fourth of length 2, one-eighth of length 3, and so on.</a:t>
            </a:r>
            <a:endParaRPr lang="en-US" sz="2300" smtClean="0"/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Independence: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No one value in the sequence can be inferred from the others.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Important PN Properties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</a:rPr>
              <a:t>Correlation</a:t>
            </a:r>
            <a:r>
              <a:rPr lang="en-US" sz="2800" smtClean="0">
                <a:latin typeface="Times New Roman" pitchFamily="18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The concept of determining how much similarity one set of data has with another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Range between –1 and 1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</a:rPr>
              <a:t>1  The second sequence matches the first sequence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</a:rPr>
              <a:t>0  There is no relation at all between the two sequences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</a:rPr>
              <a:t>-1 The two sequences are mirror images</a:t>
            </a:r>
          </a:p>
          <a:p>
            <a:pPr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</a:rPr>
              <a:t>Cross correlation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The comparison between two sequences from different sources rather than a shifted copy of a sequence with itself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Important PN Properties</a:t>
            </a:r>
            <a:endParaRPr lang="en-US" sz="41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</a:rPr>
              <a:t>The cross correlation between an m-sequence and noise is low</a:t>
            </a:r>
          </a:p>
          <a:p>
            <a:pPr lvl="1"/>
            <a:r>
              <a:rPr lang="en-US" sz="2400" smtClean="0">
                <a:latin typeface="Times New Roman" pitchFamily="18" charset="0"/>
              </a:rPr>
              <a:t>This property is useful to the receiver in filtering out noise</a:t>
            </a:r>
          </a:p>
          <a:p>
            <a:r>
              <a:rPr lang="en-US" sz="2800" smtClean="0">
                <a:latin typeface="Times New Roman" pitchFamily="18" charset="0"/>
              </a:rPr>
              <a:t>The cross correlation between two different m-sequences is low</a:t>
            </a:r>
          </a:p>
          <a:p>
            <a:pPr lvl="1"/>
            <a:r>
              <a:rPr lang="en-US" sz="2400" smtClean="0">
                <a:latin typeface="Times New Roman" pitchFamily="18" charset="0"/>
              </a:rPr>
              <a:t>This property is useful for CDMA applications </a:t>
            </a:r>
          </a:p>
          <a:p>
            <a:pPr lvl="1"/>
            <a:r>
              <a:rPr lang="en-US" sz="2400" smtClean="0">
                <a:latin typeface="Times New Roman" pitchFamily="18" charset="0"/>
              </a:rPr>
              <a:t>Enables a receiver to discriminate among spread spectrum signals generated by different m-sequences</a:t>
            </a:r>
          </a:p>
        </p:txBody>
      </p:sp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Advantages of Cross Correlation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132</TotalTime>
  <Words>252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  <vt:lpstr>Slide 5</vt:lpstr>
      <vt:lpstr>Slide 6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PN Properties</dc:title>
  <dc:creator>fouzia.jumani</dc:creator>
  <cp:lastModifiedBy>vu</cp:lastModifiedBy>
  <cp:revision>3</cp:revision>
  <dcterms:created xsi:type="dcterms:W3CDTF">2015-09-21T10:47:11Z</dcterms:created>
  <dcterms:modified xsi:type="dcterms:W3CDTF">2015-10-09T10:05:30Z</dcterms:modified>
</cp:coreProperties>
</file>