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61" r:id="rId3"/>
    <p:sldId id="262" r:id="rId4"/>
    <p:sldId id="263" r:id="rId5"/>
    <p:sldId id="264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87" autoAdjust="0"/>
  </p:normalViewPr>
  <p:slideViewPr>
    <p:cSldViewPr>
      <p:cViewPr>
        <p:scale>
          <a:sx n="60" d="100"/>
          <a:sy n="60" d="100"/>
        </p:scale>
        <p:origin x="-165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CE03A-44F0-450D-8027-E203311AE49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BF868-A772-46FE-901D-A06CDA90F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24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752601"/>
            <a:ext cx="8153400" cy="2057399"/>
          </a:xfrm>
        </p:spPr>
        <p:txBody>
          <a:bodyPr>
            <a:normAutofit/>
          </a:bodyPr>
          <a:lstStyle/>
          <a:p>
            <a:r>
              <a:rPr kumimoji="1" lang="en-US" dirty="0"/>
              <a:t>Pulse Code Modulation (PCM)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523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/>
          </a:bodyPr>
          <a:lstStyle/>
          <a:p>
            <a:r>
              <a:rPr kumimoji="1" lang="en-US" dirty="0" smtClean="0"/>
              <a:t>The </a:t>
            </a:r>
            <a:r>
              <a:rPr kumimoji="1" lang="en-US" dirty="0"/>
              <a:t>simplest technique for transforming analog data into digital </a:t>
            </a:r>
            <a:r>
              <a:rPr kumimoji="1" lang="en-US" dirty="0" smtClean="0"/>
              <a:t>signals</a:t>
            </a:r>
            <a:endParaRPr kumimoji="1" lang="en-US" dirty="0"/>
          </a:p>
          <a:p>
            <a:r>
              <a:rPr kumimoji="1" lang="en-US" dirty="0"/>
              <a:t>Consists of sampling the analog data </a:t>
            </a:r>
            <a:r>
              <a:rPr kumimoji="1" lang="en-US" dirty="0" smtClean="0"/>
              <a:t>periodically </a:t>
            </a:r>
            <a:r>
              <a:rPr kumimoji="1" lang="en-US" dirty="0"/>
              <a:t>and quantizing the </a:t>
            </a:r>
            <a:r>
              <a:rPr kumimoji="1" lang="en-US" dirty="0" smtClean="0"/>
              <a:t>samples</a:t>
            </a:r>
          </a:p>
          <a:p>
            <a:pPr>
              <a:lnSpc>
                <a:spcPct val="90000"/>
              </a:lnSpc>
            </a:pPr>
            <a:r>
              <a:rPr kumimoji="1" lang="en-US" dirty="0" smtClean="0"/>
              <a:t>Sampling Theorem</a:t>
            </a:r>
            <a:r>
              <a:rPr kumimoji="1" lang="en-US" dirty="0"/>
              <a:t>:</a:t>
            </a:r>
          </a:p>
          <a:p>
            <a:pPr lvl="1">
              <a:lnSpc>
                <a:spcPct val="90000"/>
              </a:lnSpc>
            </a:pPr>
            <a:r>
              <a:rPr kumimoji="1" lang="en-US" dirty="0"/>
              <a:t>“If a signal is sampled at regular intervals at a rate higher than twice the highest signal frequency, the samples contain all information in original signal”</a:t>
            </a:r>
          </a:p>
          <a:p>
            <a:pPr lvl="1">
              <a:lnSpc>
                <a:spcPct val="90000"/>
              </a:lnSpc>
            </a:pPr>
            <a:r>
              <a:rPr kumimoji="1" lang="en-US" dirty="0" err="1"/>
              <a:t>eg</a:t>
            </a:r>
            <a:r>
              <a:rPr kumimoji="1" lang="en-US" dirty="0"/>
              <a:t>. 4000Hz voice data, requires 8000 sample per sec to characterize the voice signal completely</a:t>
            </a:r>
          </a:p>
          <a:p>
            <a:r>
              <a:rPr kumimoji="1" lang="en-US" sz="2300" dirty="0" smtClean="0"/>
              <a:t>These are analog samples called pulse amplitude modulation (PAM) samples</a:t>
            </a:r>
          </a:p>
          <a:p>
            <a:r>
              <a:rPr kumimoji="1" lang="en-US" sz="2300" dirty="0"/>
              <a:t>To convert to digital, each of these analog samples must be assigned a binary </a:t>
            </a:r>
            <a:r>
              <a:rPr kumimoji="1" lang="en-US" sz="2300" dirty="0" smtClean="0"/>
              <a:t>code (Quantization)</a:t>
            </a:r>
            <a:endParaRPr kumimoji="1" lang="en-US" sz="23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dirty="0"/>
              <a:t>Pulse Code Modulation (PCM)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17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kumimoji="1" lang="en-GB" dirty="0"/>
              <a:t>PCM Example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561" y="807720"/>
            <a:ext cx="7754039" cy="521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3138" y="1143000"/>
            <a:ext cx="2349062" cy="3962400"/>
          </a:xfrm>
        </p:spPr>
        <p:txBody>
          <a:bodyPr>
            <a:normAutofit/>
          </a:bodyPr>
          <a:lstStyle/>
          <a:p>
            <a:r>
              <a:rPr kumimoji="1" lang="en-US" sz="2000" dirty="0" smtClean="0"/>
              <a:t>Original signal has a bandwidth </a:t>
            </a:r>
            <a:r>
              <a:rPr kumimoji="1" lang="en-US" sz="2000" i="1" dirty="0" smtClean="0"/>
              <a:t>B</a:t>
            </a:r>
          </a:p>
          <a:p>
            <a:r>
              <a:rPr kumimoji="1" lang="en-US" sz="2000" dirty="0" smtClean="0"/>
              <a:t>Sampling rate = 2</a:t>
            </a:r>
            <a:r>
              <a:rPr kumimoji="1" lang="en-US" sz="2000" i="1" dirty="0" smtClean="0"/>
              <a:t>B</a:t>
            </a:r>
          </a:p>
          <a:p>
            <a:r>
              <a:rPr kumimoji="1" lang="en-US" sz="2000" dirty="0" smtClean="0"/>
              <a:t>Quantizing levels = 16</a:t>
            </a:r>
          </a:p>
          <a:p>
            <a:r>
              <a:rPr kumimoji="1" lang="en-US" sz="2000" dirty="0" smtClean="0"/>
              <a:t>Number of bits to represent one sample = 4</a:t>
            </a:r>
            <a:endParaRPr kumimoji="1" lang="en-US" sz="2000" dirty="0"/>
          </a:p>
        </p:txBody>
      </p:sp>
      <p:sp>
        <p:nvSpPr>
          <p:cNvPr id="5" name="TextBox 3"/>
          <p:cNvSpPr txBox="1"/>
          <p:nvPr/>
        </p:nvSpPr>
        <p:spPr>
          <a:xfrm>
            <a:off x="2285999" y="6245423"/>
            <a:ext cx="6934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(Ref: </a:t>
            </a:r>
            <a:r>
              <a:rPr lang="en-US" sz="1400" dirty="0" smtClean="0"/>
              <a:t>Wireless Communications and Networks;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Edition by William </a:t>
            </a:r>
            <a:r>
              <a:rPr lang="en-US" sz="1400" dirty="0"/>
              <a:t>Stallings)</a:t>
            </a:r>
          </a:p>
        </p:txBody>
      </p:sp>
    </p:spTree>
    <p:extLst>
      <p:ext uri="{BB962C8B-B14F-4D97-AF65-F5344CB8AC3E}">
        <p14:creationId xmlns:p14="http://schemas.microsoft.com/office/powerpoint/2010/main" val="240728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GB" dirty="0"/>
              <a:t>PCM Block </a:t>
            </a:r>
            <a:r>
              <a:rPr kumimoji="1" lang="en-GB" dirty="0" smtClean="0"/>
              <a:t>Diagram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14600"/>
            <a:ext cx="8961120" cy="134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2057400" y="4950023"/>
            <a:ext cx="6934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(Ref: </a:t>
            </a:r>
            <a:r>
              <a:rPr lang="en-US" sz="1400" dirty="0" smtClean="0"/>
              <a:t>Wireless Communications and Networks;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Edition by William </a:t>
            </a:r>
            <a:r>
              <a:rPr lang="en-US" sz="1400" dirty="0"/>
              <a:t>Stallings)</a:t>
            </a:r>
          </a:p>
        </p:txBody>
      </p:sp>
    </p:spTree>
    <p:extLst>
      <p:ext uri="{BB962C8B-B14F-4D97-AF65-F5344CB8AC3E}">
        <p14:creationId xmlns:p14="http://schemas.microsoft.com/office/powerpoint/2010/main" val="317237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kumimoji="1" lang="en-GB" dirty="0"/>
              <a:t>Non-Linear Coding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8961120" cy="465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3"/>
          <p:cNvSpPr txBox="1"/>
          <p:nvPr/>
        </p:nvSpPr>
        <p:spPr>
          <a:xfrm>
            <a:off x="2286000" y="6169223"/>
            <a:ext cx="6934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(Ref: </a:t>
            </a:r>
            <a:r>
              <a:rPr lang="en-US" sz="1400" dirty="0" smtClean="0"/>
              <a:t>Wireless Communications and Networks;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Edition by William </a:t>
            </a:r>
            <a:r>
              <a:rPr lang="en-US" sz="1400" dirty="0"/>
              <a:t>Stallings)</a:t>
            </a:r>
          </a:p>
        </p:txBody>
      </p:sp>
    </p:spTree>
    <p:extLst>
      <p:ext uri="{BB962C8B-B14F-4D97-AF65-F5344CB8AC3E}">
        <p14:creationId xmlns:p14="http://schemas.microsoft.com/office/powerpoint/2010/main" val="181993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Wireless Communications and </a:t>
            </a:r>
            <a:r>
              <a:rPr lang="en-US" sz="2800" dirty="0" smtClean="0"/>
              <a:t>Networks, </a:t>
            </a:r>
            <a:r>
              <a:rPr lang="en-US" sz="2800" dirty="0"/>
              <a:t>2</a:t>
            </a:r>
            <a:r>
              <a:rPr lang="en-US" sz="2800" baseline="30000" dirty="0"/>
              <a:t>nd</a:t>
            </a:r>
            <a:r>
              <a:rPr lang="en-US" sz="2800" dirty="0"/>
              <a:t> </a:t>
            </a:r>
            <a:r>
              <a:rPr lang="en-US" sz="2800" dirty="0" smtClean="0"/>
              <a:t>Edition, </a:t>
            </a:r>
            <a:r>
              <a:rPr lang="en-US" sz="2800" dirty="0"/>
              <a:t>by William </a:t>
            </a:r>
            <a:r>
              <a:rPr lang="en-US" sz="2800" dirty="0" smtClean="0"/>
              <a:t>Stallings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8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1967</TotalTime>
  <Words>197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Pulse Code Modulation (PCM)</vt:lpstr>
      <vt:lpstr>Pulse Code Modulation (PCM)</vt:lpstr>
      <vt:lpstr>PCM Example</vt:lpstr>
      <vt:lpstr>PCM Block Diagram</vt:lpstr>
      <vt:lpstr>Non-Linear Coding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CSS</dc:title>
  <dc:creator>Khaqan Khawer</dc:creator>
  <cp:lastModifiedBy>Hasnain Ahmed</cp:lastModifiedBy>
  <cp:revision>106</cp:revision>
  <dcterms:created xsi:type="dcterms:W3CDTF">2015-03-02T09:08:23Z</dcterms:created>
  <dcterms:modified xsi:type="dcterms:W3CDTF">2015-11-05T05:22:16Z</dcterms:modified>
</cp:coreProperties>
</file>