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"/>
  </p:notesMasterIdLst>
  <p:sldIdLst>
    <p:sldId id="256" r:id="rId2"/>
    <p:sldId id="261" r:id="rId3"/>
    <p:sldId id="262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E03A-44F0-450D-8027-E203311AE49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BF868-A772-46FE-901D-A06CDA90F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1"/>
            <a:ext cx="8153400" cy="2057399"/>
          </a:xfrm>
        </p:spPr>
        <p:txBody>
          <a:bodyPr>
            <a:normAutofit/>
          </a:bodyPr>
          <a:lstStyle/>
          <a:p>
            <a:r>
              <a:rPr kumimoji="1" lang="en-US" dirty="0" smtClean="0"/>
              <a:t>Delta </a:t>
            </a:r>
            <a:r>
              <a:rPr kumimoji="1" lang="en-US" dirty="0"/>
              <a:t>Modulation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r>
              <a:rPr kumimoji="1" lang="en-US" sz="2300" dirty="0" smtClean="0"/>
              <a:t>Alternative to pulse code modulation (PCM)</a:t>
            </a:r>
          </a:p>
          <a:p>
            <a:r>
              <a:rPr kumimoji="1" lang="en-US" dirty="0" smtClean="0"/>
              <a:t>Analog </a:t>
            </a:r>
            <a:r>
              <a:rPr kumimoji="1" lang="en-US" dirty="0"/>
              <a:t>input is approximated by a staircase function</a:t>
            </a:r>
          </a:p>
          <a:p>
            <a:pPr lvl="1"/>
            <a:r>
              <a:rPr kumimoji="1" lang="en-US" dirty="0"/>
              <a:t>can move up or down one level (</a:t>
            </a:r>
            <a:r>
              <a:rPr kumimoji="1" lang="en-US" dirty="0">
                <a:sym typeface="Symbol" pitchFamily="18" charset="2"/>
              </a:rPr>
              <a:t></a:t>
            </a:r>
            <a:r>
              <a:rPr kumimoji="1" lang="en-US" dirty="0"/>
              <a:t>) at each </a:t>
            </a:r>
            <a:r>
              <a:rPr kumimoji="1" lang="en-US" dirty="0" smtClean="0"/>
              <a:t>sampling interval (</a:t>
            </a:r>
            <a:r>
              <a:rPr kumimoji="1" lang="en-US" dirty="0" err="1" smtClean="0"/>
              <a:t>T</a:t>
            </a:r>
            <a:r>
              <a:rPr kumimoji="1" lang="en-US" baseline="-25000" dirty="0" err="1" smtClean="0"/>
              <a:t>s</a:t>
            </a:r>
            <a:r>
              <a:rPr kumimoji="1" lang="en-US" dirty="0" smtClean="0"/>
              <a:t>)</a:t>
            </a:r>
            <a:endParaRPr kumimoji="1" lang="en-US" dirty="0"/>
          </a:p>
          <a:p>
            <a:r>
              <a:rPr kumimoji="1" lang="en-US" dirty="0" smtClean="0"/>
              <a:t>Has </a:t>
            </a:r>
            <a:r>
              <a:rPr kumimoji="1" lang="en-US" dirty="0"/>
              <a:t>binary behavior</a:t>
            </a:r>
          </a:p>
          <a:p>
            <a:pPr lvl="1"/>
            <a:r>
              <a:rPr kumimoji="1" lang="en-US" dirty="0"/>
              <a:t>since function only moves up or down at each sample interval</a:t>
            </a:r>
          </a:p>
          <a:p>
            <a:pPr lvl="1"/>
            <a:r>
              <a:rPr kumimoji="1" lang="en-US" dirty="0"/>
              <a:t>hence can encode each sample </a:t>
            </a:r>
            <a:r>
              <a:rPr kumimoji="1" lang="en-US" dirty="0"/>
              <a:t>as single bit</a:t>
            </a:r>
          </a:p>
          <a:p>
            <a:pPr lvl="1"/>
            <a:r>
              <a:rPr kumimoji="1" lang="en-US" dirty="0"/>
              <a:t>A 1 is generated if the staircase function is to go up during the next interval; a 0 is generated otherwise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dirty="0" smtClean="0"/>
              <a:t>Delta </a:t>
            </a:r>
            <a:r>
              <a:rPr kumimoji="1" lang="en-US" dirty="0"/>
              <a:t>Modulation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17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kumimoji="1" lang="en-US" dirty="0"/>
              <a:t>Delta Modulation Example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80" y="914403"/>
            <a:ext cx="7589520" cy="513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-76200" y="1219200"/>
            <a:ext cx="2667000" cy="5486400"/>
          </a:xfrm>
        </p:spPr>
        <p:txBody>
          <a:bodyPr>
            <a:normAutofit/>
          </a:bodyPr>
          <a:lstStyle/>
          <a:p>
            <a:r>
              <a:rPr kumimoji="1" lang="en-US" sz="2000" dirty="0" smtClean="0"/>
              <a:t>Two </a:t>
            </a:r>
            <a:r>
              <a:rPr kumimoji="1" lang="en-US" sz="2000" dirty="0"/>
              <a:t>important parameters in a DM scheme: the size of the step assigned to each binary digit, </a:t>
            </a:r>
            <a:r>
              <a:rPr kumimoji="1" lang="en-US" sz="2000" dirty="0">
                <a:sym typeface="Symbol" pitchFamily="18" charset="2"/>
              </a:rPr>
              <a:t></a:t>
            </a:r>
            <a:r>
              <a:rPr kumimoji="1" lang="en-US" sz="2000" dirty="0"/>
              <a:t>, and the </a:t>
            </a:r>
            <a:r>
              <a:rPr kumimoji="1" lang="en-US" sz="2000" dirty="0"/>
              <a:t>sampling rate</a:t>
            </a:r>
            <a:r>
              <a:rPr kumimoji="1" lang="en-US" sz="2000" dirty="0"/>
              <a:t>.</a:t>
            </a:r>
          </a:p>
          <a:p>
            <a:r>
              <a:rPr kumimoji="1" lang="en-US" sz="2000" dirty="0">
                <a:sym typeface="Symbol" pitchFamily="18" charset="2"/>
              </a:rPr>
              <a:t></a:t>
            </a:r>
            <a:r>
              <a:rPr kumimoji="1" lang="en-US" sz="2000" dirty="0"/>
              <a:t> must be chosen to produce a balance between two types of errors or noise</a:t>
            </a:r>
          </a:p>
        </p:txBody>
      </p:sp>
    </p:spTree>
    <p:extLst>
      <p:ext uri="{BB962C8B-B14F-4D97-AF65-F5344CB8AC3E}">
        <p14:creationId xmlns:p14="http://schemas.microsoft.com/office/powerpoint/2010/main" val="37968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Wireless Communications and </a:t>
            </a:r>
            <a:r>
              <a:rPr lang="en-US" sz="2800" dirty="0" smtClean="0"/>
              <a:t>Networks, </a:t>
            </a:r>
            <a:r>
              <a:rPr lang="en-US" sz="2800" dirty="0"/>
              <a:t>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smtClean="0"/>
              <a:t>Edition, </a:t>
            </a:r>
            <a:r>
              <a:rPr lang="en-US" sz="2800" dirty="0"/>
              <a:t>by William </a:t>
            </a:r>
            <a:r>
              <a:rPr lang="en-US" sz="2800" dirty="0" smtClean="0"/>
              <a:t>Stallings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2244</TotalTime>
  <Words>137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Concourse</vt:lpstr>
      <vt:lpstr>Delta Modulation</vt:lpstr>
      <vt:lpstr>Delta Modulation</vt:lpstr>
      <vt:lpstr>Delta Modulation Example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Hasnain Ahmed</cp:lastModifiedBy>
  <cp:revision>109</cp:revision>
  <dcterms:created xsi:type="dcterms:W3CDTF">2015-03-02T09:08:23Z</dcterms:created>
  <dcterms:modified xsi:type="dcterms:W3CDTF">2015-11-05T10:02:57Z</dcterms:modified>
</cp:coreProperties>
</file>