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9" r:id="rId5"/>
    <p:sldId id="262" r:id="rId6"/>
    <p:sldId id="260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08F35ED-3043-4591-B755-64B5D3951E70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310F0F2-A85F-4118-8064-C2EFB4C91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C0CF1-5CE7-47D8-B841-A5735721DF71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4B485-A0C3-423A-B961-DD39A87689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1C9F6-C5D0-44F6-881C-55914CF12416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A6E37-7F0B-4DAB-ADEC-CD1C08C65F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97645-257F-4451-B235-2A3304E52399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F2736-EDEC-4863-B0BF-FA3E031F06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BF0556CA-82B2-45E8-9910-3BD6B0445939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D2331218-6BE8-40B4-ADC8-BFC433D099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C1FA773-10E5-47B3-BCC8-201444CEF2C8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B3F6CEF8-9CF9-4F74-B2CA-CEA1F62377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C6D499BA-9CF4-408F-8FBB-3E6B1C7B6133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7B91AE25-5B51-4914-8258-A32167FB25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9A3FC18-5EA3-4EA7-BBEA-1D58D100DC74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E99063E0-A837-45FC-9DF0-6776253323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1A8D8-BF4A-4AAC-8F40-872FE7D04C51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A26A0-718F-4E2E-8435-53B6CFEE16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F0FEC300-3CA5-490A-8BF9-7028631012A2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94769AFE-57BC-4724-AF1E-EB46733CB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830DE7C-2CA0-4A83-BDC4-4BD295EDD56A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2A4F9FD-BB37-4EA1-80EC-CE4C66BE0D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F4B13B6-792E-44D9-BFA3-1793F10839CD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6B30A3D-0F7B-45D6-9610-84E488DB60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ransition spd="slow">
    <p:fade thruBlk="1"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</a:rPr>
              <a:t>Linear Feedback Shift Register</a:t>
            </a:r>
            <a:endParaRPr lang="en-US" dirty="0"/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endParaRPr lang="en-US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linear-feedback shift register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(LFSR) is a shift register whose input bit is a linear function of its previous state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A circuit consisting of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XOR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gates and a shift register, called a linear feedback shift register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(LFSR)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It is a 1-bit storage device, and each device has</a:t>
            </a:r>
          </a:p>
          <a:p>
            <a:pPr lvl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Output line: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which indicates the value currently stored</a:t>
            </a:r>
          </a:p>
          <a:p>
            <a:pPr lvl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Input line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 At discrete time instants, known as clock times, the value in the storage device is replaced by the value indicated by its input line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</a:rPr>
              <a:t>Linear Feedback Shift Register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The circuit is implemented as follows: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LFSR contains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bits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There are from 1 to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(n - 1)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XOR gates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presence or absence of a gate corresponds to the presence or absence of a term in the generator polynomial,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P(X), 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Generator as implementing a sum of XOR terms</a:t>
            </a:r>
          </a:p>
          <a:p>
            <a:pPr lvl="1">
              <a:buFont typeface="Verdana" pitchFamily="34" charset="0"/>
              <a:buNone/>
            </a:pPr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Figure 7.12 illustrates this equation.</a:t>
            </a:r>
          </a:p>
          <a:p>
            <a:pPr lvl="1"/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anchor="ctr">
            <a:normAutofit fontScale="900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1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Linear Feedback Shift Register Implementation</a:t>
            </a:r>
            <a:endParaRPr lang="en-US" sz="41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4648200"/>
            <a:ext cx="53340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Linear Feedback Shift Register Implementation</a:t>
            </a:r>
          </a:p>
        </p:txBody>
      </p:sp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103438"/>
            <a:ext cx="8763000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</a:rPr>
              <a:t>The output of an LFSR is periodic with maximum period N = 2</a:t>
            </a:r>
            <a:r>
              <a:rPr lang="en-US" baseline="30000" smtClean="0">
                <a:latin typeface="Times New Roman" pitchFamily="18" charset="0"/>
              </a:rPr>
              <a:t>n</a:t>
            </a:r>
            <a:r>
              <a:rPr lang="en-US" smtClean="0">
                <a:latin typeface="Times New Roman" pitchFamily="18" charset="0"/>
              </a:rPr>
              <a:t> - 1.</a:t>
            </a:r>
          </a:p>
          <a:p>
            <a:r>
              <a:rPr lang="en-US" smtClean="0">
                <a:latin typeface="Times New Roman" pitchFamily="18" charset="0"/>
              </a:rPr>
              <a:t>No feedback ( all Zeros)</a:t>
            </a:r>
          </a:p>
          <a:p>
            <a:pPr lvl="1"/>
            <a:r>
              <a:rPr lang="en-US" smtClean="0">
                <a:latin typeface="Times New Roman" pitchFamily="18" charset="0"/>
              </a:rPr>
              <a:t>If  initial contents or coefficients of the LFSR are all zeros </a:t>
            </a:r>
          </a:p>
          <a:p>
            <a:r>
              <a:rPr lang="en-US" smtClean="0">
                <a:latin typeface="Times New Roman" pitchFamily="18" charset="0"/>
              </a:rPr>
              <a:t>A feedback configuration gives a Period of N, </a:t>
            </a:r>
          </a:p>
          <a:p>
            <a:pPr lvl="1"/>
            <a:r>
              <a:rPr lang="en-US" smtClean="0">
                <a:latin typeface="Times New Roman" pitchFamily="18" charset="0"/>
              </a:rPr>
              <a:t>Resulting sequence is called m-sequences ( maximal-length sequences)</a:t>
            </a:r>
          </a:p>
        </p:txBody>
      </p:sp>
      <p:pic>
        <p:nvPicPr>
          <p:cNvPr id="263170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81075" y="274638"/>
            <a:ext cx="7181850" cy="1143000"/>
          </a:xfrm>
          <a:noFill/>
          <a:ln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sequences generated by an LFSR can be nearly random with long periods, which aids in making the spread signal appear noise like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LFSRs are easy to implement in hardware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Run at high speeds</a:t>
            </a:r>
            <a:r>
              <a:rPr lang="en-US" smtClean="0"/>
              <a:t>, </a:t>
            </a:r>
            <a:r>
              <a:rPr lang="en-US" smtClean="0">
                <a:latin typeface="Times New Roman" pitchFamily="18" charset="0"/>
              </a:rPr>
              <a:t>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his is important because the spreading rate is higher than the data rate.</a:t>
            </a:r>
          </a:p>
          <a:p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Advantages of </a:t>
            </a:r>
            <a:r>
              <a:rPr lang="en-US" dirty="0" smtClean="0">
                <a:latin typeface="Times New Roman" pitchFamily="18" charset="0"/>
              </a:rPr>
              <a:t>Linear Feedback Shift Register </a:t>
            </a:r>
            <a:endParaRPr lang="en-US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205</TotalTime>
  <Words>225</Words>
  <Application>Microsoft Office PowerPoint</Application>
  <PresentationFormat>On-screen Show 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8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Lucida Sans Unicode</vt:lpstr>
      <vt:lpstr>Arial</vt:lpstr>
      <vt:lpstr>Wingdings 3</vt:lpstr>
      <vt:lpstr>Verdana</vt:lpstr>
      <vt:lpstr>Wingdings 2</vt:lpstr>
      <vt:lpstr>Calibri</vt:lpstr>
      <vt:lpstr>Times New Roman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Slide 1</vt:lpstr>
      <vt:lpstr>Slide 2</vt:lpstr>
      <vt:lpstr>Slide 3</vt:lpstr>
      <vt:lpstr>Slide 4</vt:lpstr>
      <vt:lpstr>Slide 5</vt:lpstr>
      <vt:lpstr>Slide 6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Linear Feedback Shift Register</dc:title>
  <dc:creator>fouzia.jumani</dc:creator>
  <cp:lastModifiedBy>vu</cp:lastModifiedBy>
  <cp:revision>4</cp:revision>
  <dcterms:created xsi:type="dcterms:W3CDTF">2015-09-21T10:50:03Z</dcterms:created>
  <dcterms:modified xsi:type="dcterms:W3CDTF">2015-10-14T09:17:34Z</dcterms:modified>
</cp:coreProperties>
</file>