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73" r:id="rId4"/>
    <p:sldId id="267" r:id="rId5"/>
    <p:sldId id="261" r:id="rId6"/>
    <p:sldId id="272" r:id="rId7"/>
    <p:sldId id="274" r:id="rId8"/>
    <p:sldId id="275" r:id="rId9"/>
    <p:sldId id="276" r:id="rId10"/>
    <p:sldId id="277" r:id="rId11"/>
    <p:sldId id="27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itchFamily="34" charset="0"/>
                <a:cs typeface="Arial" pitchFamily="34" charset="0"/>
              </a:rPr>
              <a:t>Satellite-Related Terms</a:t>
            </a: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ongitude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Longitude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1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Longitude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00400"/>
            <a:ext cx="18288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85800" y="1515070"/>
            <a:ext cx="8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Lines of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longitude run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between the North and South Poles. They measure east-west position.</a:t>
            </a:r>
          </a:p>
        </p:txBody>
      </p:sp>
    </p:spTree>
    <p:extLst>
      <p:ext uri="{BB962C8B-B14F-4D97-AF65-F5344CB8AC3E}">
        <p14:creationId xmlns:p14="http://schemas.microsoft.com/office/powerpoint/2010/main" val="48742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66800"/>
            <a:ext cx="769162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83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914400"/>
            <a:ext cx="8153400" cy="5092891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Earth station:</a:t>
            </a:r>
          </a:p>
          <a:p>
            <a:pPr marL="452628" lvl="1" indent="-342900">
              <a:spcBef>
                <a:spcPts val="400"/>
              </a:spcBef>
              <a:buSzPct val="68000"/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antenna systems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near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earth are referred to as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earth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station</a:t>
            </a:r>
          </a:p>
          <a:p>
            <a:pPr marL="109728" lvl="1" indent="0">
              <a:spcBef>
                <a:spcPts val="400"/>
              </a:spcBef>
              <a:buSzPct val="68000"/>
              <a:buNone/>
            </a:pPr>
            <a:endParaRPr lang="en-US" sz="4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Uplink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link from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 earth station to the satellite is referred to as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uplink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393192" lvl="1" indent="0">
              <a:lnSpc>
                <a:spcPct val="90000"/>
              </a:lnSpc>
              <a:buNone/>
            </a:pP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Downlink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link from a satellite down to one or more ground stations 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receivers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is referred to as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downlink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90000"/>
              </a:lnSpc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1414462"/>
            <a:ext cx="84867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84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33400" y="762000"/>
            <a:ext cx="8153400" cy="5245291"/>
          </a:xfrm>
        </p:spPr>
        <p:txBody>
          <a:bodyPr/>
          <a:lstStyle/>
          <a:p>
            <a:pPr algn="just"/>
            <a:r>
              <a:rPr lang="en-US" sz="3200" b="1" dirty="0">
                <a:latin typeface="Arial" pitchFamily="34" charset="0"/>
                <a:cs typeface="Arial" pitchFamily="34" charset="0"/>
              </a:rPr>
              <a:t>Transponder </a:t>
            </a:r>
            <a:endParaRPr lang="en-US" sz="32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Courier New" pitchFamily="49" charset="0"/>
              <a:buChar char="o"/>
            </a:pP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Transponder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is combination of transmitter and receiver.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satellite transponder receives the uplink transmission from the earth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station then it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processes or amplifies the signal and then it retransmits the signal on downlink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back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earth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 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What is </a:t>
            </a:r>
            <a:r>
              <a:rPr lang="en-US" sz="4000" dirty="0">
                <a:effectLst/>
                <a:latin typeface="Arial" pitchFamily="34" charset="0"/>
                <a:cs typeface="Arial" pitchFamily="34" charset="0"/>
              </a:rPr>
              <a:t>orbit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An orbit is a curved path, like a circle or an oval. (The technical word is "ellipse."). An orbit is a regular, repeating path that one object in space takes around another one</a:t>
            </a:r>
            <a:r>
              <a:rPr lang="en-US" sz="2000">
                <a:latin typeface="Arial" pitchFamily="34" charset="0"/>
                <a:cs typeface="Arial" pitchFamily="34" charset="0"/>
              </a:rPr>
              <a:t>. 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time it takes a satellite to make one full orbit is called its period. For example, Earth takes a year to orbit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sun.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Moon takes about 28 days to orbit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Earth.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0" y="4343400"/>
            <a:ext cx="45593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865518"/>
            <a:ext cx="1752600" cy="102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41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An equator is a circle that divides the surface of an object into two equal halves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An equator is an invisible line that divides a globe into two parts, north and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south.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 equator makes things "equal." If you drew a line that divided a globe into two parts that were not equal, the line couldn't be called an equator.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Equator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038600"/>
            <a:ext cx="3020992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60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elevation angle of a satellite at a given time for an observer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at 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point P on the Earth is the angle between the local horizon at P and a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line from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observer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the satellite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4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levation </a:t>
            </a:r>
            <a:r>
              <a:rPr lang="en-US" sz="40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angle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895600"/>
            <a:ext cx="4106787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48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Elevation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angle at a given time depends on several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parameters that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describe the relative location of the satellite and the observer 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the ground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 These include the latitude and longitude of the observer,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altitude of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satellite, the inclination angle of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orbit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and where on the orbit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the satellite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is (the satellite’s latitude and longitude).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Elevation angle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1140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b="1" dirty="0">
                <a:latin typeface="Arial" pitchFamily="34" charset="0"/>
                <a:cs typeface="Arial" pitchFamily="34" charset="0"/>
              </a:rPr>
              <a:t>Latitude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 is used together with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longitude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 to specify the precise location of features on the surface of the Earth.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Lines of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latitude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measure north-south position between the poles. 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" pitchFamily="34" charset="0"/>
                <a:cs typeface="Arial" pitchFamily="34" charset="0"/>
              </a:rPr>
              <a:t>Latitude 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Longitude</a:t>
            </a:r>
            <a:endParaRPr lang="en-US" dirty="0"/>
          </a:p>
        </p:txBody>
      </p:sp>
      <p:pic>
        <p:nvPicPr>
          <p:cNvPr id="4" name="Picture 2" descr="Latitude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22700"/>
            <a:ext cx="18288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99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740</TotalTime>
  <Words>302</Words>
  <Application>Microsoft Office PowerPoint</Application>
  <PresentationFormat>On-screen Show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Satellite-Related Terms</vt:lpstr>
      <vt:lpstr>PowerPoint Presentation</vt:lpstr>
      <vt:lpstr>PowerPoint Presentation</vt:lpstr>
      <vt:lpstr>PowerPoint Presentation</vt:lpstr>
      <vt:lpstr>What is orbit</vt:lpstr>
      <vt:lpstr>Equator</vt:lpstr>
      <vt:lpstr>Elevation angle</vt:lpstr>
      <vt:lpstr>Elevation angle</vt:lpstr>
      <vt:lpstr>Latitude Vs Longitude</vt:lpstr>
      <vt:lpstr>Longitude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121</cp:revision>
  <dcterms:created xsi:type="dcterms:W3CDTF">2006-08-16T00:00:00Z</dcterms:created>
  <dcterms:modified xsi:type="dcterms:W3CDTF">2015-10-13T11:22:20Z</dcterms:modified>
</cp:coreProperties>
</file>