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912" autoAdjust="0"/>
    <p:restoredTop sz="94660"/>
  </p:normalViewPr>
  <p:slideViewPr>
    <p:cSldViewPr>
      <p:cViewPr>
        <p:scale>
          <a:sx n="75" d="100"/>
          <a:sy n="75" d="100"/>
        </p:scale>
        <p:origin x="-159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11375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latin typeface="Arial" pitchFamily="34" charset="0"/>
                <a:cs typeface="Arial" pitchFamily="34" charset="0"/>
              </a:rPr>
              <a:t>Parameters to determine satellite’s orbit</a:t>
            </a:r>
          </a:p>
        </p:txBody>
      </p:sp>
    </p:spTree>
    <p:extLst>
      <p:ext uri="{BB962C8B-B14F-4D97-AF65-F5344CB8AC3E}">
        <p14:creationId xmlns:p14="http://schemas.microsoft.com/office/powerpoint/2010/main" val="22418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There are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three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parameters to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determine the satellite’s path and what view it will have of Earth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109728" indent="0" algn="just"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Satellite’s altitude/ height, </a:t>
            </a:r>
          </a:p>
          <a:p>
            <a:pPr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Eccentricity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Inclination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latin typeface="Arial" pitchFamily="34" charset="0"/>
                <a:cs typeface="Arial" pitchFamily="34" charset="0"/>
              </a:rPr>
              <a:t>Parameters to determine satellite’s orbit</a:t>
            </a: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40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The height of the orbit, or distance between the satellite and Earth’s surface, determines how quickly the satellite moves around the Earth.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109728" indent="0" algn="just"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An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Earth-orbiting satellite’s motion is mostly controlled by Earth’s gravity. As satellites get closer to Earth, the pull of gravity gets stronger, and the satellite moves more quickly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 Examples include NASA’s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Aqua satellite, for example, requires about 99 minutes to orbit the Earth at about 705 kilometers up, while a weather satellite about 36,000 kilometers from Earth’s surface takes 23 hours, 56 minutes, and 4 seconds to complete an orbit. At 384,403 kilometers from the center of the Earth, the Moon completes a single orbit in 28 days.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Effect of altitude on orbits</a:t>
            </a: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963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990600"/>
            <a:ext cx="6866268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039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Eccentricity refers to the shape of the orbit. A satellite with a low eccentricity orbit moves in a near circle around the Earth. An eccentric orbit is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oval,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with the satellite’s distance from Earth changing depending on where it is in its orbit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109728" indent="0" algn="just"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The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eccentricity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of an orbit indicates the deviation of the orbit from a perfect circle. A circular orbit has an eccentricity of 0, while a highly eccentric orbit is closer to (but always less than) 1.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rial" pitchFamily="34" charset="0"/>
                <a:cs typeface="Arial" pitchFamily="34" charset="0"/>
              </a:rPr>
              <a:t>Effect of eccentricity 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on 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orbits</a:t>
            </a:r>
          </a:p>
        </p:txBody>
      </p:sp>
    </p:spTree>
    <p:extLst>
      <p:ext uri="{BB962C8B-B14F-4D97-AF65-F5344CB8AC3E}">
        <p14:creationId xmlns:p14="http://schemas.microsoft.com/office/powerpoint/2010/main" val="3453005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700" y="2133600"/>
            <a:ext cx="7612081" cy="4114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363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Inclination is the angle of the orbit in relation to Earth’s equator. A satellite that orbits directly above the equator has zero inclination. If a satellite orbits from the north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pole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to the south pole, its inclination is 90 degrees.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Effect of Inclination on orbits</a:t>
            </a: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29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rial" pitchFamily="34" charset="0"/>
                <a:cs typeface="Arial" pitchFamily="34" charset="0"/>
              </a:rPr>
              <a:t>Effect of Inclination on orbits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828800"/>
            <a:ext cx="6361314" cy="369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963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479</TotalTime>
  <Words>313</Words>
  <Application>Microsoft Office PowerPoint</Application>
  <PresentationFormat>On-screen Show (4:3)</PresentationFormat>
  <Paragraphs>20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Concourse</vt:lpstr>
      <vt:lpstr>Parameters to determine satellite’s orbit</vt:lpstr>
      <vt:lpstr>Parameters to determine satellite’s orbit</vt:lpstr>
      <vt:lpstr>Effect of altitude on orbits</vt:lpstr>
      <vt:lpstr>PowerPoint Presentation</vt:lpstr>
      <vt:lpstr>Effect of eccentricity on orbits</vt:lpstr>
      <vt:lpstr>PowerPoint Presentation</vt:lpstr>
      <vt:lpstr>Effect of Inclination on orbits</vt:lpstr>
      <vt:lpstr>Effect of Inclination on orbits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Analysis with  Wire shark</dc:title>
  <dc:creator>Muhammad Saqib Javed</dc:creator>
  <cp:lastModifiedBy>Sohail Aamer</cp:lastModifiedBy>
  <cp:revision>82</cp:revision>
  <dcterms:created xsi:type="dcterms:W3CDTF">2006-08-16T00:00:00Z</dcterms:created>
  <dcterms:modified xsi:type="dcterms:W3CDTF">2015-10-13T10:06:59Z</dcterms:modified>
</cp:coreProperties>
</file>