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CC6D27-AAA4-4D17-8D91-83E9346C19B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761836-329F-4459-9CB6-0A95FD002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Tunneling and IP-within-IP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 in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03922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 in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1371600"/>
            <a:ext cx="9096375" cy="526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 in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62075"/>
            <a:ext cx="884872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 in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9039118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Tunneling and IP-within-IP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1"/>
            <a:ext cx="8915400" cy="524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transfer of the packet from the home agent to the care-of address is called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tunneling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home agent is 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source of the tunnel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The home agent inserts a new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tunnel header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front of the IP header of a packet addressed to the mobile agent and received by the home agent.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tunnel header is the care-of IP address of the mobile node. The old header is preserved as it was in the original packet.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Tunneling and IP within 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foreign agent is the receiver of the tunnel.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the foreign agent receives the tunneled packet, it has to delete the tunnel header to recover the original packet.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foreign agent delivers the packet to the mobile node after removing the tunnel header.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Hence, for the mobile node, the packet looks like a normal  packet exactly similar to a packet that it receives when it is connected to the home network.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Tunneling and IP within 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591517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86200" y="6248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Networking: A Top-Down Approach, 5/E Copyright 1996-2009   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communication between the mobile node and a correspondent node is asymmetrical.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Once the mobile node knows the IP address of the correspondent node, it can send packets directly to the correspondent node.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However, the correspondent node cannot send packets directly to the care-of address of the mobile node.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correspondent node has to send packets to the home agent.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IPv6 has many features for mobility  that are not present in IPv4.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importantly, there is no need of a foreign agent for supporting mobility in IPv6.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mobile node will be able to configure its own care-of address through stateless address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auto configuration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neighbor discovery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will reduce latency and increase security in Mobile IPv6.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Changes in Mobile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tunneling mechanism for delivering packets from the home agent to the mobile node will remain similar. In particular, the details of IPv6-within-IPv6 has been already worked out.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However, one of the main changes in IPv6 will be route optimization.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 correspondent node knows the current care-of address of a mobile node, it can send packets to the mobile node directly.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Changes in Mobile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Communication with Correspondent Nodes in IPv6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8905875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stallation of Cisco Packet Tracer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Mobile IP</Template>
  <TotalTime>119</TotalTime>
  <Words>442</Words>
  <Application>Microsoft Office PowerPoint</Application>
  <PresentationFormat>On-screen Show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Installation of Cisco Packet Tracer</vt:lpstr>
      <vt:lpstr>Tunneling and IP-within-IP</vt:lpstr>
      <vt:lpstr>Tunneling and IP-within-IP</vt:lpstr>
      <vt:lpstr>Tunneling and IP within IP</vt:lpstr>
      <vt:lpstr>Tunneling and IP within IP</vt:lpstr>
      <vt:lpstr>Communication with Correspondent Nodes</vt:lpstr>
      <vt:lpstr>Communication with Correspondent Nodes</vt:lpstr>
      <vt:lpstr>Changes in Mobile IPv6</vt:lpstr>
      <vt:lpstr>Changes in Mobile IPv6</vt:lpstr>
      <vt:lpstr>Communication with Correspondent Nodes in IPv6</vt:lpstr>
      <vt:lpstr>Communication with Correspondent Nodes in IPv6</vt:lpstr>
      <vt:lpstr>Communication with Correspondent Nodes in IPv6</vt:lpstr>
      <vt:lpstr>Communication with Correspondent Nodes in IPv6</vt:lpstr>
      <vt:lpstr>Communication with Correspondent Nodes in IPv6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Tunneling and IP-within-IP</dc:title>
  <dc:creator>fouzia.jumani</dc:creator>
  <cp:lastModifiedBy>fouzia.jumani</cp:lastModifiedBy>
  <cp:revision>5</cp:revision>
  <dcterms:created xsi:type="dcterms:W3CDTF">2015-11-02T11:16:33Z</dcterms:created>
  <dcterms:modified xsi:type="dcterms:W3CDTF">2015-11-06T08:22:53Z</dcterms:modified>
</cp:coreProperties>
</file>