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87" autoAdjust="0"/>
  </p:normalViewPr>
  <p:slideViewPr>
    <p:cSldViewPr>
      <p:cViewPr>
        <p:scale>
          <a:sx n="60" d="100"/>
          <a:sy n="60" d="100"/>
        </p:scale>
        <p:origin x="-165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CE03A-44F0-450D-8027-E203311AE49D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BF868-A772-46FE-901D-A06CDA90F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24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10/27/2015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effectLst/>
              </a:rPr>
              <a:t>Signal Encoding Basics and Criteria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5232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Encoding and Modulation Techniques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46536"/>
            <a:ext cx="8229600" cy="5325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"/>
          <p:cNvSpPr txBox="1"/>
          <p:nvPr/>
        </p:nvSpPr>
        <p:spPr>
          <a:xfrm>
            <a:off x="2133600" y="6172200"/>
            <a:ext cx="6934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(Ref: </a:t>
            </a:r>
            <a:r>
              <a:rPr lang="en-US" sz="1400" dirty="0" smtClean="0"/>
              <a:t>Wireless Communications and Networks;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Edition by William </a:t>
            </a:r>
            <a:r>
              <a:rPr lang="en-US" sz="1400" dirty="0"/>
              <a:t>Stallings)</a:t>
            </a:r>
          </a:p>
        </p:txBody>
      </p:sp>
    </p:spTree>
    <p:extLst>
      <p:ext uri="{BB962C8B-B14F-4D97-AF65-F5344CB8AC3E}">
        <p14:creationId xmlns:p14="http://schemas.microsoft.com/office/powerpoint/2010/main" val="3283276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Digital-to-analog:</a:t>
            </a:r>
            <a:r>
              <a:rPr lang="en-US" dirty="0" smtClean="0"/>
              <a:t> Digital data and signals must be converted to analog signals for wireless transmission.</a:t>
            </a:r>
          </a:p>
          <a:p>
            <a:r>
              <a:rPr lang="en-US" b="1" dirty="0" smtClean="0"/>
              <a:t>Analog-to-analog:</a:t>
            </a:r>
            <a:r>
              <a:rPr lang="en-US" dirty="0" smtClean="0"/>
              <a:t> Typically, a baseband analog signal, such as voice or video, must be modulated onto a higher-frequency carrier for transmission.</a:t>
            </a:r>
          </a:p>
          <a:p>
            <a:r>
              <a:rPr lang="en-US" b="1" dirty="0" smtClean="0"/>
              <a:t>Analog-to-digital:</a:t>
            </a:r>
            <a:r>
              <a:rPr lang="en-US" dirty="0" smtClean="0"/>
              <a:t> It is common to digitize voice signals before transmission to improve quality. The resulting digital data must be modulated onto an analog carrier.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Communication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34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Data (bit) Rate: </a:t>
            </a:r>
            <a:r>
              <a:rPr lang="en-US" dirty="0" smtClean="0"/>
              <a:t>The </a:t>
            </a:r>
            <a:r>
              <a:rPr lang="en-US" dirty="0"/>
              <a:t>number of bits per </a:t>
            </a:r>
            <a:r>
              <a:rPr lang="en-US" dirty="0" smtClean="0"/>
              <a:t>second</a:t>
            </a:r>
          </a:p>
          <a:p>
            <a:r>
              <a:rPr lang="en-US" b="1" dirty="0" smtClean="0"/>
              <a:t>Baud (signaling/modulation) rate:</a:t>
            </a:r>
            <a:r>
              <a:rPr lang="en-US" dirty="0" smtClean="0"/>
              <a:t> The </a:t>
            </a:r>
            <a:r>
              <a:rPr lang="en-US" dirty="0"/>
              <a:t>number of </a:t>
            </a:r>
            <a:r>
              <a:rPr lang="en-US" dirty="0" smtClean="0"/>
              <a:t>signal elements </a:t>
            </a:r>
            <a:r>
              <a:rPr lang="en-US" dirty="0"/>
              <a:t>per </a:t>
            </a:r>
            <a:r>
              <a:rPr lang="en-US" dirty="0" smtClean="0"/>
              <a:t>second</a:t>
            </a:r>
          </a:p>
          <a:p>
            <a:r>
              <a:rPr lang="en-US" b="1" dirty="0" smtClean="0"/>
              <a:t>Signal Element:</a:t>
            </a:r>
            <a:r>
              <a:rPr lang="en-US" dirty="0" smtClean="0"/>
              <a:t> The part of a signal that occupies the shortest interval of a signaling code</a:t>
            </a:r>
          </a:p>
          <a:p>
            <a:pPr lvl="1"/>
            <a:r>
              <a:rPr lang="en-US" b="1" dirty="0" smtClean="0"/>
              <a:t>Digital:</a:t>
            </a:r>
            <a:r>
              <a:rPr lang="en-US" dirty="0" smtClean="0"/>
              <a:t> A voltage pulse of constant amplitude</a:t>
            </a:r>
          </a:p>
          <a:p>
            <a:pPr lvl="1"/>
            <a:r>
              <a:rPr lang="en-US" b="1" dirty="0" smtClean="0"/>
              <a:t>Analog:</a:t>
            </a:r>
            <a:r>
              <a:rPr lang="en-US" dirty="0" smtClean="0"/>
              <a:t> A pulse of constant frequency, phase, and amplitude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141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066800"/>
            <a:ext cx="8229600" cy="5334000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/>
              <a:t>Signal spectrum</a:t>
            </a:r>
          </a:p>
          <a:p>
            <a:pPr lvl="1"/>
            <a:r>
              <a:rPr lang="en-US" sz="2400" dirty="0"/>
              <a:t>With lack of high-frequency components, less bandwidth required</a:t>
            </a:r>
          </a:p>
          <a:p>
            <a:pPr lvl="1"/>
            <a:r>
              <a:rPr lang="en-US" sz="2400" dirty="0"/>
              <a:t>With no dc component, ac coupling via transformer possible</a:t>
            </a:r>
          </a:p>
          <a:p>
            <a:pPr lvl="1"/>
            <a:r>
              <a:rPr lang="en-US" sz="2400" dirty="0"/>
              <a:t>Transfer function of a channel is worse near band edges</a:t>
            </a:r>
          </a:p>
          <a:p>
            <a:r>
              <a:rPr lang="en-US" sz="2800" b="1" dirty="0"/>
              <a:t>Clocking</a:t>
            </a:r>
          </a:p>
          <a:p>
            <a:pPr lvl="1"/>
            <a:r>
              <a:rPr lang="en-US" sz="2400" dirty="0"/>
              <a:t>Ease of determining beginning and end of each bit </a:t>
            </a:r>
            <a:r>
              <a:rPr lang="en-US" sz="2400" dirty="0" smtClean="0"/>
              <a:t>position</a:t>
            </a:r>
          </a:p>
          <a:p>
            <a:r>
              <a:rPr lang="en-US" sz="2800" b="1" dirty="0"/>
              <a:t>Signal interference and noise immunity</a:t>
            </a:r>
          </a:p>
          <a:p>
            <a:pPr lvl="1"/>
            <a:r>
              <a:rPr lang="en-US" sz="2400" dirty="0"/>
              <a:t>Performance in the presence of noise</a:t>
            </a:r>
          </a:p>
          <a:p>
            <a:r>
              <a:rPr lang="en-US" sz="2800" b="1" dirty="0"/>
              <a:t>Cost and complexity</a:t>
            </a:r>
          </a:p>
          <a:p>
            <a:pPr lvl="1"/>
            <a:r>
              <a:rPr lang="en-US" sz="2400" dirty="0"/>
              <a:t>The higher the signal rate to achieve a given data rate, the greater the </a:t>
            </a:r>
            <a:r>
              <a:rPr lang="en-US" sz="2400" dirty="0" smtClean="0"/>
              <a:t>cost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>
                <a:latin typeface="Times New Roman" pitchFamily="18" charset="0"/>
              </a:rPr>
              <a:t>Factors Used to </a:t>
            </a:r>
            <a:r>
              <a:rPr lang="en-US" sz="3200" dirty="0" smtClean="0">
                <a:latin typeface="Times New Roman" pitchFamily="18" charset="0"/>
              </a:rPr>
              <a:t>Compare Encoding </a:t>
            </a:r>
            <a:r>
              <a:rPr lang="en-US" sz="3200" dirty="0">
                <a:latin typeface="Times New Roman" pitchFamily="18" charset="0"/>
              </a:rPr>
              <a:t>Schemes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01067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Wireless Communications and </a:t>
            </a:r>
            <a:r>
              <a:rPr lang="en-US" sz="2800" dirty="0" smtClean="0"/>
              <a:t>Networks, </a:t>
            </a:r>
            <a:r>
              <a:rPr lang="en-US" sz="2800" dirty="0"/>
              <a:t>2</a:t>
            </a:r>
            <a:r>
              <a:rPr lang="en-US" sz="2800" baseline="30000" dirty="0"/>
              <a:t>nd</a:t>
            </a:r>
            <a:r>
              <a:rPr lang="en-US" sz="2800" dirty="0"/>
              <a:t> </a:t>
            </a:r>
            <a:r>
              <a:rPr lang="en-US" sz="2800" dirty="0" smtClean="0"/>
              <a:t>Edition, </a:t>
            </a:r>
            <a:r>
              <a:rPr lang="en-US" sz="2800" dirty="0"/>
              <a:t>by William </a:t>
            </a:r>
            <a:r>
              <a:rPr lang="en-US" sz="2800" dirty="0" smtClean="0"/>
              <a:t>Stallings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8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1436</TotalTime>
  <Words>248</Words>
  <Application>Microsoft Office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Signal Encoding Basics and Criteria</vt:lpstr>
      <vt:lpstr>Encoding and Modulation Techniques</vt:lpstr>
      <vt:lpstr>Wireless Communication</vt:lpstr>
      <vt:lpstr>Key Terms</vt:lpstr>
      <vt:lpstr>Factors Used to Compare Encoding Schemes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CSS</dc:title>
  <dc:creator>Khaqan Khawer</dc:creator>
  <cp:lastModifiedBy>Hasnain Ahmed</cp:lastModifiedBy>
  <cp:revision>70</cp:revision>
  <dcterms:created xsi:type="dcterms:W3CDTF">2015-03-02T09:08:23Z</dcterms:created>
  <dcterms:modified xsi:type="dcterms:W3CDTF">2015-10-27T07:44:52Z</dcterms:modified>
</cp:coreProperties>
</file>