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301" r:id="rId3"/>
    <p:sldId id="304" r:id="rId4"/>
    <p:sldId id="305" r:id="rId5"/>
    <p:sldId id="307" r:id="rId6"/>
    <p:sldId id="310" r:id="rId7"/>
    <p:sldId id="311" r:id="rId8"/>
    <p:sldId id="312" r:id="rId9"/>
    <p:sldId id="313" r:id="rId10"/>
    <p:sldId id="31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3FAF0-4611-499C-9F45-A915DA47B384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488AA-036E-4E5C-A15E-0F8DE7CEEA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Arial" pitchFamily="34" charset="0"/>
                <a:cs typeface="Arial" pitchFamily="34" charset="0"/>
              </a:rPr>
              <a:t>Error Detection and Correction </a:t>
            </a:r>
            <a:endParaRPr lang="en-US" sz="4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 can detect all single errors.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 can detect all double-bit errors.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 can detect all burst errors of less than the degree of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polynomials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e.g. n=16 so it can detect all burst errors of length 15bit.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 detects most of the larger burst errors with a high probability. More than 15bit error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For example CRC-12 detects 99.97% of errors with a length 12 or more.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 gives you a very powerful technique.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Performance of CRC </a:t>
            </a:r>
            <a:br>
              <a:rPr lang="en-US" sz="3000" dirty="0" smtClean="0">
                <a:latin typeface="Times New Roman" pitchFamily="18" charset="0"/>
                <a:cs typeface="Times New Roman" pitchFamily="18" charset="0"/>
              </a:rPr>
            </a:b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second way of viewing the CRC process is to express all values as polynomials in a dummy variable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X,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with binary coefficients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 = 11001 =&gt;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+1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power of each term shows the position of the bit; the coefficient shows the value of the bit.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CRC with Polynomials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benefit is even more conspicuous when we have a polynomial such as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Here the bit pattern is 24 bits in length (three Is and twenty-one Os) while the polynomial is just three terms.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degree of a polynomial is the highest power in the polynomial.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degree of the polynomial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+x+1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is 6.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Continue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degree of a polynomial is 1 less that the number of bits in the pattern.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bit pattern in this case has 7 bits.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Multiplying a term by another term is very simple; we just add the powers.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For dividing, we just subtract the power of the second term from the power of the first.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Continue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Commonly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widely used polynomials:</a:t>
            </a:r>
          </a:p>
          <a:p>
            <a:pPr lvl="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CRC-12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ll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+X+1</a:t>
            </a:r>
          </a:p>
          <a:p>
            <a:pPr lvl="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CRC-16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+1</a:t>
            </a:r>
          </a:p>
          <a:p>
            <a:pPr lvl="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CRC-CCIIT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+1</a:t>
            </a:r>
          </a:p>
          <a:p>
            <a:pPr lvl="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CRC-32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ll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+X+1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Polynomials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Message m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(101000110100000)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Divisor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+1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(110101)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At senders end;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olynomial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805781"/>
            <a:ext cx="7010400" cy="387667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Message m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Divisor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+1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Remainder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m+n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  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5+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+X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At receivers end</a:t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olynomial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805781"/>
            <a:ext cx="7010400" cy="387667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1353</TotalTime>
  <Words>343</Words>
  <Application>Microsoft Office PowerPoint</Application>
  <PresentationFormat>On-screen Show (4:3)</PresentationFormat>
  <Paragraphs>68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Error Detection and Correction </vt:lpstr>
      <vt:lpstr>CRC with Polynomials </vt:lpstr>
      <vt:lpstr>Continue </vt:lpstr>
      <vt:lpstr>Continue</vt:lpstr>
      <vt:lpstr>Polynomials </vt:lpstr>
      <vt:lpstr>At senders end;</vt:lpstr>
      <vt:lpstr>Continue </vt:lpstr>
      <vt:lpstr>At receivers end </vt:lpstr>
      <vt:lpstr>Continue </vt:lpstr>
      <vt:lpstr> Performance of CRC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asad.ullah</cp:lastModifiedBy>
  <cp:revision>133</cp:revision>
  <dcterms:created xsi:type="dcterms:W3CDTF">2006-08-16T00:00:00Z</dcterms:created>
  <dcterms:modified xsi:type="dcterms:W3CDTF">2016-01-08T07:37:47Z</dcterms:modified>
</cp:coreProperties>
</file>