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9C8D8F6-09D1-417B-8E9B-44EF30FB226A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ADACC00-CBB8-4414-80B0-99503FEA78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A0070-D8F2-4268-9D91-428C50A4A4F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4659D-4C18-484E-9845-CE34A0A64D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39944-D0A0-4237-B89A-767C2F1502B3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9E05B-DFD2-4941-ADED-79FC7E68F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3EDBB-4B59-44F0-949E-85DCD8F6B61C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7A5AF-659E-4083-86CE-C028E723EF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566B5471-F735-4753-86E5-3BA96F51A51D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1636B3E-603C-4CAA-A7A1-09C5C91770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41D3133-A3AC-43B9-951F-89676264ADF4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9A81DC12-ECD1-4BD0-8441-DB4080705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CD37E2B6-27CE-4723-941D-EFA501350A79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A2F1188-6FD6-40F1-BA7D-B8D181D40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8E410628-E296-4E17-9BEC-1A1E069257E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29952F16-062A-4957-AE76-24E01CAC0D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86A21-254B-4549-8CD2-38CAA64980FE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B4DE3-4BE4-48C7-8608-17A210A7C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CB6CFF24-3386-430F-855C-1847A895C6A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DA618BF-074B-4453-8367-48BE33747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49E542E-8265-4E43-993C-F91D77AF2EA3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49B6F84-09B8-4249-A0AE-CB2F9172DC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7DC110F-1F63-4030-827F-B8E5E72CF6E8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AD8BA15-D79C-4A4B-8E96-F81E5D688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Gold Sequences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Gold sequences constructed by the XOR of two m-sequences with the same clocking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Codes have well-defined cross correlation properties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Only simple circuitry needed to generate large number of unique codes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In given example two shift registers generate the two m-sequences and these are then bitwise XORed</a:t>
            </a:r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Gold Sequences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Example: Gold </a:t>
            </a:r>
            <a:r>
              <a:rPr lang="en-US" dirty="0">
                <a:latin typeface="Times New Roman" pitchFamily="18" charset="0"/>
              </a:rPr>
              <a:t>Sequences</a:t>
            </a:r>
          </a:p>
        </p:txBody>
      </p:sp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981200"/>
            <a:ext cx="67818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6096000"/>
            <a:ext cx="3886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81200"/>
            <a:ext cx="83058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</a:rPr>
              <a:t>Example: Gold </a:t>
            </a:r>
            <a:r>
              <a:rPr lang="en-US" dirty="0">
                <a:latin typeface="Times New Roman" pitchFamily="18" charset="0"/>
              </a:rPr>
              <a:t>Sequences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Start with a preferred pair a and a' = a[q] that are both m-sequences and that meet the following conditions:</a:t>
            </a: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Cross correlation of  the Gold Sequences</a:t>
            </a:r>
          </a:p>
          <a:p>
            <a:pPr lvl="1"/>
            <a:r>
              <a:rPr lang="pt-BR" sz="2400" smtClean="0">
                <a:latin typeface="Times New Roman" pitchFamily="18" charset="0"/>
                <a:cs typeface="Times New Roman" pitchFamily="18" charset="0"/>
              </a:rPr>
              <a:t>|R| &lt; 2</a:t>
            </a:r>
            <a:r>
              <a:rPr lang="pt-BR" sz="2400" baseline="30000" smtClean="0">
                <a:latin typeface="Times New Roman" pitchFamily="18" charset="0"/>
                <a:cs typeface="Times New Roman" pitchFamily="18" charset="0"/>
              </a:rPr>
              <a:t>(n+l)/2</a:t>
            </a:r>
            <a:r>
              <a:rPr lang="pt-BR" sz="2400" smtClean="0">
                <a:latin typeface="Times New Roman" pitchFamily="18" charset="0"/>
                <a:cs typeface="Times New Roman" pitchFamily="18" charset="0"/>
              </a:rPr>
              <a:t> + 1 for n odd</a:t>
            </a:r>
          </a:p>
          <a:p>
            <a:pPr lvl="1"/>
            <a:r>
              <a:rPr lang="pt-BR" sz="2400" smtClean="0">
                <a:latin typeface="Times New Roman" pitchFamily="18" charset="0"/>
                <a:cs typeface="Times New Roman" pitchFamily="18" charset="0"/>
              </a:rPr>
              <a:t>|R| &lt; 2</a:t>
            </a:r>
            <a:r>
              <a:rPr lang="pt-BR" sz="2400" baseline="30000" smtClean="0">
                <a:latin typeface="Times New Roman" pitchFamily="18" charset="0"/>
                <a:cs typeface="Times New Roman" pitchFamily="18" charset="0"/>
              </a:rPr>
              <a:t>(n+2)/2</a:t>
            </a:r>
            <a:r>
              <a:rPr lang="pt-BR" sz="2400" smtClean="0">
                <a:latin typeface="Times New Roman" pitchFamily="18" charset="0"/>
                <a:cs typeface="Times New Roman" pitchFamily="18" charset="0"/>
              </a:rPr>
              <a:t> + 1 for n even.</a:t>
            </a:r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Gold Sequences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819400"/>
            <a:ext cx="74199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336</TotalTime>
  <Words>85</Words>
  <Application>Microsoft Office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5</vt:i4>
      </vt:variant>
    </vt:vector>
  </HeadingPairs>
  <TitlesOfParts>
    <vt:vector size="20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  <vt:lpstr>Slide 5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 Sequences</dc:title>
  <dc:creator>fouzia.jumani</dc:creator>
  <cp:lastModifiedBy>vu</cp:lastModifiedBy>
  <cp:revision>27</cp:revision>
  <dcterms:created xsi:type="dcterms:W3CDTF">2015-09-21T10:57:47Z</dcterms:created>
  <dcterms:modified xsi:type="dcterms:W3CDTF">2015-10-14T11:44:04Z</dcterms:modified>
</cp:coreProperties>
</file>