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itchFamily="34" charset="0"/>
                <a:cs typeface="Arial" pitchFamily="34" charset="0"/>
              </a:rPr>
              <a:t>Why Are Satellites Important?</a:t>
            </a: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Satellites see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large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areas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Earth at one time. This ability means satellites can collect more data, more quickly, than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devices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on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ground</a:t>
            </a:r>
          </a:p>
          <a:p>
            <a:pPr marL="109728" indent="0" algn="just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Satellites also can see into space better than telescopes at Earth's surface. That's because satellites fly above the clouds, dust </a:t>
            </a:r>
            <a:r>
              <a:rPr lang="en-US" sz="2000">
                <a:latin typeface="Arial" pitchFamily="34" charset="0"/>
                <a:cs typeface="Arial" pitchFamily="34" charset="0"/>
              </a:rPr>
              <a:t>and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particles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in the atmosphere that can block the view from ground level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Before satellites, TV signals didn't go very far. TV signals only travel in straight lines.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Sometimes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mountains or tall buildings would block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them.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Why Are Satellites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Important?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500" dirty="0">
                <a:latin typeface="Arial" pitchFamily="34" charset="0"/>
                <a:cs typeface="Arial" pitchFamily="34" charset="0"/>
              </a:rPr>
              <a:t>Why Are Satellites </a:t>
            </a:r>
            <a:r>
              <a:rPr lang="en-US" sz="3500" dirty="0" smtClean="0">
                <a:latin typeface="Arial" pitchFamily="34" charset="0"/>
                <a:cs typeface="Arial" pitchFamily="34" charset="0"/>
              </a:rPr>
              <a:t>Important? (cont...)</a:t>
            </a:r>
            <a:endParaRPr lang="en-US" sz="3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Phone calls to faraway places were also a problem. Setting up telephone wires over long distances or underwater is difficult and costs a lot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With satellites, TV signals and phone calls are sent upward to a satellite. Then, almost instantly, the satellite can send them back down to different locations on Earth.</a:t>
            </a:r>
          </a:p>
        </p:txBody>
      </p:sp>
    </p:spTree>
    <p:extLst>
      <p:ext uri="{BB962C8B-B14F-4D97-AF65-F5344CB8AC3E}">
        <p14:creationId xmlns:p14="http://schemas.microsoft.com/office/powerpoint/2010/main" val="1333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553</TotalTime>
  <Words>167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Concourse</vt:lpstr>
      <vt:lpstr>Why Are Satellites Important?</vt:lpstr>
      <vt:lpstr>Why Are Satellites Important?</vt:lpstr>
      <vt:lpstr>Why Are Satellites Important? (cont...)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89</cp:revision>
  <dcterms:created xsi:type="dcterms:W3CDTF">2006-08-16T00:00:00Z</dcterms:created>
  <dcterms:modified xsi:type="dcterms:W3CDTF">2015-10-13T11:24:52Z</dcterms:modified>
</cp:coreProperties>
</file>